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Open Sans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gkJciTuLvwbT/vHGLEsIETWlfS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Light-bold.fntdata"/><Relationship Id="rId30" Type="http://schemas.openxmlformats.org/officeDocument/2006/relationships/font" Target="fonts/OpenSansLight-regular.fntdata"/><Relationship Id="rId33" Type="http://schemas.openxmlformats.org/officeDocument/2006/relationships/font" Target="fonts/OpenSansLight-boldItalic.fntdata"/><Relationship Id="rId32" Type="http://schemas.openxmlformats.org/officeDocument/2006/relationships/font" Target="fonts/OpenSansLight-italic.fntdata"/><Relationship Id="rId34"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AI-generated content may be incorrect.</a:t>
            </a:r>
            <a:br>
              <a:rPr lang="en-US"/>
            </a:br>
            <a:br>
              <a:rPr lang="en-US"/>
            </a:br>
            <a:r>
              <a:rPr lang="en-US"/>
              <a:t>---</a:t>
            </a:r>
            <a:br>
              <a:rPr lang="en-US"/>
            </a:br>
            <a:br>
              <a:rPr lang="en-US"/>
            </a:br>
            <a:br>
              <a:rPr lang="en-US"/>
            </a:br>
            <a:endParaRPr/>
          </a:p>
        </p:txBody>
      </p:sp>
      <p:sp>
        <p:nvSpPr>
          <p:cNvPr id="541" name="Google Shape;54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a:solidFill>
                  <a:schemeClr val="dk1"/>
                </a:solidFill>
                <a:latin typeface="Calibri"/>
                <a:ea typeface="Calibri"/>
                <a:cs typeface="Calibri"/>
                <a:sym typeface="Calibri"/>
              </a:rPr>
              <a:t>Goal</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Create a single-page web app called </a:t>
            </a:r>
            <a:r>
              <a:rPr b="1" i="0" lang="en-US" sz="1200">
                <a:solidFill>
                  <a:schemeClr val="dk1"/>
                </a:solidFill>
                <a:latin typeface="Calibri"/>
                <a:ea typeface="Calibri"/>
                <a:cs typeface="Calibri"/>
                <a:sym typeface="Calibri"/>
              </a:rPr>
              <a:t>StudyMate</a:t>
            </a:r>
            <a:r>
              <a:rPr b="0" i="0" lang="en-US" sz="1200">
                <a:solidFill>
                  <a:schemeClr val="dk1"/>
                </a:solidFill>
                <a:latin typeface="Calibri"/>
                <a:ea typeface="Calibri"/>
                <a:cs typeface="Calibri"/>
                <a:sym typeface="Calibri"/>
              </a:rPr>
              <a:t> that helps college students accelerate their studies and prepare for corporate interviews using AI-generated quizzes, flashcards, and personalized learning insights.</a:t>
            </a:r>
            <a:endParaRPr/>
          </a:p>
          <a:p>
            <a:pPr indent="0" lvl="0" marL="0" rtl="0" algn="l">
              <a:spcBef>
                <a:spcPts val="0"/>
              </a:spcBef>
              <a:spcAft>
                <a:spcPts val="0"/>
              </a:spcAft>
              <a:buNone/>
            </a:pPr>
            <a:br>
              <a:rPr b="0" i="0" lang="en-US" sz="1200">
                <a:solidFill>
                  <a:schemeClr val="dk1"/>
                </a:solidFill>
                <a:latin typeface="Calibri"/>
                <a:ea typeface="Calibri"/>
                <a:cs typeface="Calibri"/>
                <a:sym typeface="Calibri"/>
              </a:rPr>
            </a:b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Detailed Prompt for AI App Generator</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Prompt Title:</a:t>
            </a:r>
            <a:br>
              <a:rPr b="0" i="0" lang="en-US" sz="1200">
                <a:solidFill>
                  <a:schemeClr val="dk1"/>
                </a:solidFill>
                <a:latin typeface="Calibri"/>
                <a:ea typeface="Calibri"/>
                <a:cs typeface="Calibri"/>
                <a:sym typeface="Calibri"/>
              </a:rPr>
            </a:br>
            <a:r>
              <a:rPr b="0" i="0" lang="en-US" sz="1200">
                <a:solidFill>
                  <a:schemeClr val="dk1"/>
                </a:solidFill>
                <a:latin typeface="Calibri"/>
                <a:ea typeface="Calibri"/>
                <a:cs typeface="Calibri"/>
                <a:sym typeface="Calibri"/>
              </a:rPr>
              <a:t>📚 StudyMate – AI Study &amp; Interview Assistant for College Students</a:t>
            </a:r>
            <a:endParaRPr/>
          </a:p>
          <a:p>
            <a:pPr indent="0" lvl="0" marL="0" rtl="0" algn="l">
              <a:spcBef>
                <a:spcPts val="0"/>
              </a:spcBef>
              <a:spcAft>
                <a:spcPts val="0"/>
              </a:spcAft>
              <a:buNone/>
            </a:pPr>
            <a:br>
              <a:rPr b="0" i="0" lang="en-US" sz="1200">
                <a:solidFill>
                  <a:schemeClr val="dk1"/>
                </a:solidFill>
                <a:latin typeface="Calibri"/>
                <a:ea typeface="Calibri"/>
                <a:cs typeface="Calibri"/>
                <a:sym typeface="Calibri"/>
              </a:rPr>
            </a:b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App Description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Build a modern, responsive single-page web app named </a:t>
            </a:r>
            <a:r>
              <a:rPr b="1" i="0" lang="en-US" sz="1200">
                <a:solidFill>
                  <a:schemeClr val="dk1"/>
                </a:solidFill>
                <a:latin typeface="Calibri"/>
                <a:ea typeface="Calibri"/>
                <a:cs typeface="Calibri"/>
                <a:sym typeface="Calibri"/>
              </a:rPr>
              <a:t>StudyMate</a:t>
            </a:r>
            <a:r>
              <a:rPr b="0" i="0" lang="en-US" sz="1200">
                <a:solidFill>
                  <a:schemeClr val="dk1"/>
                </a:solidFill>
                <a:latin typeface="Calibri"/>
                <a:ea typeface="Calibri"/>
                <a:cs typeface="Calibri"/>
                <a:sym typeface="Calibri"/>
              </a:rPr>
              <a:t>, designed to help college students study smarter and prepare for corporate job interviews.</a:t>
            </a:r>
            <a:br>
              <a:rPr b="0" i="0" lang="en-US" sz="1200">
                <a:solidFill>
                  <a:schemeClr val="dk1"/>
                </a:solidFill>
                <a:latin typeface="Calibri"/>
                <a:ea typeface="Calibri"/>
                <a:cs typeface="Calibri"/>
                <a:sym typeface="Calibri"/>
              </a:rPr>
            </a:br>
            <a:r>
              <a:rPr b="0" i="0" lang="en-US" sz="1200">
                <a:solidFill>
                  <a:schemeClr val="dk1"/>
                </a:solidFill>
                <a:latin typeface="Calibri"/>
                <a:ea typeface="Calibri"/>
                <a:cs typeface="Calibri"/>
                <a:sym typeface="Calibri"/>
              </a:rPr>
              <a:t>The app should use AI to convert class notes, PDFs, or text input into quizzes, flashcards, summaries, and provide interview prep assistance (common HR, technical, and aptitude questions).</a:t>
            </a:r>
            <a:endParaRPr/>
          </a:p>
          <a:p>
            <a:pPr indent="0" lvl="0" marL="0" rtl="0" algn="l">
              <a:spcBef>
                <a:spcPts val="0"/>
              </a:spcBef>
              <a:spcAft>
                <a:spcPts val="0"/>
              </a:spcAft>
              <a:buNone/>
            </a:pPr>
            <a:br>
              <a:rPr b="0" i="0" lang="en-US" sz="1200">
                <a:solidFill>
                  <a:schemeClr val="dk1"/>
                </a:solidFill>
                <a:latin typeface="Calibri"/>
                <a:ea typeface="Calibri"/>
                <a:cs typeface="Calibri"/>
                <a:sym typeface="Calibri"/>
              </a:rPr>
            </a:b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Core Features</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Upload or Paste Notes</a:t>
            </a:r>
            <a:endParaRPr b="0" i="0" sz="1200">
              <a:solidFill>
                <a:schemeClr val="dk1"/>
              </a:solidFill>
              <a:latin typeface="Calibri"/>
              <a:ea typeface="Calibri"/>
              <a:cs typeface="Calibri"/>
              <a:sym typeface="Calibri"/>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Allow students to upload PDFs / Word / Text files or paste text directly.</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AI should parse the content and generate study materials.</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AI Quiz &amp; Flashcard Generator</a:t>
            </a:r>
            <a:endParaRPr b="0" i="0" sz="1200">
              <a:solidFill>
                <a:schemeClr val="dk1"/>
              </a:solidFill>
              <a:latin typeface="Calibri"/>
              <a:ea typeface="Calibri"/>
              <a:cs typeface="Calibri"/>
              <a:sym typeface="Calibri"/>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Automatically create quizzes (MCQs, short answers, or true/false) from uploaded notes.</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Create AI flashcards (Question on front, Answer on back).</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Allow export of flashcards as .csv or .pdf.</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Smart Summaries</a:t>
            </a:r>
            <a:endParaRPr b="0" i="0" sz="1200">
              <a:solidFill>
                <a:schemeClr val="dk1"/>
              </a:solidFill>
              <a:latin typeface="Calibri"/>
              <a:ea typeface="Calibri"/>
              <a:cs typeface="Calibri"/>
              <a:sym typeface="Calibri"/>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Generate concise, AI-driven summaries of uploaded material.</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Allow students to select “Quick Recap” or “Detailed Review.”</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Interview Preparation Mode</a:t>
            </a:r>
            <a:endParaRPr b="0" i="0" sz="1200">
              <a:solidFill>
                <a:schemeClr val="dk1"/>
              </a:solidFill>
              <a:latin typeface="Calibri"/>
              <a:ea typeface="Calibri"/>
              <a:cs typeface="Calibri"/>
              <a:sym typeface="Calibri"/>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Preloaded corporate interview question banks:</a:t>
            </a:r>
            <a:endParaRPr/>
          </a:p>
          <a:p>
            <a:pPr indent="0" lvl="2" marL="914400" rtl="0" algn="l">
              <a:spcBef>
                <a:spcPts val="0"/>
              </a:spcBef>
              <a:spcAft>
                <a:spcPts val="0"/>
              </a:spcAft>
              <a:buNone/>
            </a:pPr>
            <a:r>
              <a:rPr b="0" i="0" lang="en-US" sz="1200">
                <a:solidFill>
                  <a:schemeClr val="dk1"/>
                </a:solidFill>
                <a:latin typeface="Calibri"/>
                <a:ea typeface="Calibri"/>
                <a:cs typeface="Calibri"/>
                <a:sym typeface="Calibri"/>
              </a:rPr>
              <a:t>General HR questions</a:t>
            </a:r>
            <a:endParaRPr/>
          </a:p>
          <a:p>
            <a:pPr indent="0" lvl="2" marL="914400" rtl="0" algn="l">
              <a:spcBef>
                <a:spcPts val="0"/>
              </a:spcBef>
              <a:spcAft>
                <a:spcPts val="0"/>
              </a:spcAft>
              <a:buNone/>
            </a:pPr>
            <a:r>
              <a:rPr b="0" i="0" lang="en-US" sz="1200">
                <a:solidFill>
                  <a:schemeClr val="dk1"/>
                </a:solidFill>
                <a:latin typeface="Calibri"/>
                <a:ea typeface="Calibri"/>
                <a:cs typeface="Calibri"/>
                <a:sym typeface="Calibri"/>
              </a:rPr>
              <a:t>Technical (by domain: IT, Finance, Marketing, etc.)</a:t>
            </a:r>
            <a:endParaRPr/>
          </a:p>
          <a:p>
            <a:pPr indent="0" lvl="2" marL="914400" rtl="0" algn="l">
              <a:spcBef>
                <a:spcPts val="0"/>
              </a:spcBef>
              <a:spcAft>
                <a:spcPts val="0"/>
              </a:spcAft>
              <a:buNone/>
            </a:pPr>
            <a:r>
              <a:rPr b="0" i="0" lang="en-US" sz="1200">
                <a:solidFill>
                  <a:schemeClr val="dk1"/>
                </a:solidFill>
                <a:latin typeface="Calibri"/>
                <a:ea typeface="Calibri"/>
                <a:cs typeface="Calibri"/>
                <a:sym typeface="Calibri"/>
              </a:rPr>
              <a:t>Aptitude &amp; reasoning</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AI should analyze uploaded resume (optional) and suggest personalized interview questions.</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Progress Tracker</a:t>
            </a:r>
            <a:endParaRPr b="0" i="0" sz="1200">
              <a:solidFill>
                <a:schemeClr val="dk1"/>
              </a:solidFill>
              <a:latin typeface="Calibri"/>
              <a:ea typeface="Calibri"/>
              <a:cs typeface="Calibri"/>
              <a:sym typeface="Calibri"/>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Simple visual analytics dashboard:</a:t>
            </a:r>
            <a:endParaRPr/>
          </a:p>
          <a:p>
            <a:pPr indent="0" lvl="2" marL="914400" rtl="0" algn="l">
              <a:spcBef>
                <a:spcPts val="0"/>
              </a:spcBef>
              <a:spcAft>
                <a:spcPts val="0"/>
              </a:spcAft>
              <a:buNone/>
            </a:pPr>
            <a:r>
              <a:rPr b="0" i="0" lang="en-US" sz="1200">
                <a:solidFill>
                  <a:schemeClr val="dk1"/>
                </a:solidFill>
                <a:latin typeface="Calibri"/>
                <a:ea typeface="Calibri"/>
                <a:cs typeface="Calibri"/>
                <a:sym typeface="Calibri"/>
              </a:rPr>
              <a:t>Number of quizzes attempted</a:t>
            </a:r>
            <a:endParaRPr/>
          </a:p>
          <a:p>
            <a:pPr indent="0" lvl="2" marL="914400" rtl="0" algn="l">
              <a:spcBef>
                <a:spcPts val="0"/>
              </a:spcBef>
              <a:spcAft>
                <a:spcPts val="0"/>
              </a:spcAft>
              <a:buNone/>
            </a:pPr>
            <a:r>
              <a:rPr b="0" i="0" lang="en-US" sz="1200">
                <a:solidFill>
                  <a:schemeClr val="dk1"/>
                </a:solidFill>
                <a:latin typeface="Calibri"/>
                <a:ea typeface="Calibri"/>
                <a:cs typeface="Calibri"/>
                <a:sym typeface="Calibri"/>
              </a:rPr>
              <a:t>Accuracy %</a:t>
            </a:r>
            <a:endParaRPr/>
          </a:p>
          <a:p>
            <a:pPr indent="0" lvl="2" marL="914400" rtl="0" algn="l">
              <a:spcBef>
                <a:spcPts val="0"/>
              </a:spcBef>
              <a:spcAft>
                <a:spcPts val="0"/>
              </a:spcAft>
              <a:buNone/>
            </a:pPr>
            <a:r>
              <a:rPr b="0" i="0" lang="en-US" sz="1200">
                <a:solidFill>
                  <a:schemeClr val="dk1"/>
                </a:solidFill>
                <a:latin typeface="Calibri"/>
                <a:ea typeface="Calibri"/>
                <a:cs typeface="Calibri"/>
                <a:sym typeface="Calibri"/>
              </a:rPr>
              <a:t>Weak topic areas (based on quiz performance)</a:t>
            </a:r>
            <a:endParaRPr/>
          </a:p>
          <a:p>
            <a:pPr indent="0" lvl="2" marL="914400" rtl="0" algn="l">
              <a:spcBef>
                <a:spcPts val="0"/>
              </a:spcBef>
              <a:spcAft>
                <a:spcPts val="0"/>
              </a:spcAft>
              <a:buNone/>
            </a:pPr>
            <a:r>
              <a:rPr b="0" i="0" lang="en-US" sz="1200">
                <a:solidFill>
                  <a:schemeClr val="dk1"/>
                </a:solidFill>
                <a:latin typeface="Calibri"/>
                <a:ea typeface="Calibri"/>
                <a:cs typeface="Calibri"/>
                <a:sym typeface="Calibri"/>
              </a:rPr>
              <a:t>Suggested improvement areas.</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AI Chat Assistant</a:t>
            </a:r>
            <a:endParaRPr b="0" i="0" sz="1200">
              <a:solidFill>
                <a:schemeClr val="dk1"/>
              </a:solidFill>
              <a:latin typeface="Calibri"/>
              <a:ea typeface="Calibri"/>
              <a:cs typeface="Calibri"/>
              <a:sym typeface="Calibri"/>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Integrated chatbot: “Ask StudyMate” for any question based on uploaded content.</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Supports follow-up questions and rephrased explanations.</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UI &amp; UX Requirements</a:t>
            </a:r>
            <a:endParaRPr b="0" i="0" sz="1200">
              <a:solidFill>
                <a:schemeClr val="dk1"/>
              </a:solidFill>
              <a:latin typeface="Calibri"/>
              <a:ea typeface="Calibri"/>
              <a:cs typeface="Calibri"/>
              <a:sym typeface="Calibri"/>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Modern single-page layout using React.js (or Next.js) + Tailwind CSS.</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Soft pastel theme (blue/white/green focus-friendly colors).</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Sections in scrollable format:</a:t>
            </a:r>
            <a:endParaRPr/>
          </a:p>
          <a:p>
            <a:pPr indent="0" lvl="2" marL="914400" rtl="0" algn="l">
              <a:spcBef>
                <a:spcPts val="0"/>
              </a:spcBef>
              <a:spcAft>
                <a:spcPts val="0"/>
              </a:spcAft>
              <a:buNone/>
            </a:pPr>
            <a:r>
              <a:rPr b="0" i="0" lang="en-US" sz="1200">
                <a:solidFill>
                  <a:schemeClr val="dk1"/>
                </a:solidFill>
                <a:latin typeface="Calibri"/>
                <a:ea typeface="Calibri"/>
                <a:cs typeface="Calibri"/>
                <a:sym typeface="Calibri"/>
              </a:rPr>
              <a:t>Header → Upload Notes → Flashcards/Quiz → Interview Prep → Analytics → Chat.</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Include icons &amp; light animations (Fluent UI preferred).</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Tech Stack (suggested)</a:t>
            </a:r>
            <a:endParaRPr b="0" i="0" sz="1200">
              <a:solidFill>
                <a:schemeClr val="dk1"/>
              </a:solidFill>
              <a:latin typeface="Calibri"/>
              <a:ea typeface="Calibri"/>
              <a:cs typeface="Calibri"/>
              <a:sym typeface="Calibri"/>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Frontend: React.js + Tailwind CSS</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AI Backend: OpenAI API (or local LLM API placeholder)</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Storage: LocalStorage / Firebase for user progress</a:t>
            </a:r>
            <a:endParaRPr/>
          </a:p>
          <a:p>
            <a:pPr indent="0" lvl="1" marL="457200" rtl="0" algn="l">
              <a:spcBef>
                <a:spcPts val="0"/>
              </a:spcBef>
              <a:spcAft>
                <a:spcPts val="0"/>
              </a:spcAft>
              <a:buNone/>
            </a:pPr>
            <a:r>
              <a:rPr b="0" i="0" lang="en-US" sz="1200">
                <a:solidFill>
                  <a:schemeClr val="dk1"/>
                </a:solidFill>
                <a:latin typeface="Calibri"/>
                <a:ea typeface="Calibri"/>
                <a:cs typeface="Calibri"/>
                <a:sym typeface="Calibri"/>
              </a:rPr>
              <a:t>Optional: Audio-based notes</a:t>
            </a:r>
            <a:endParaRPr/>
          </a:p>
        </p:txBody>
      </p:sp>
      <p:sp>
        <p:nvSpPr>
          <p:cNvPr id="641" name="Google Shape;64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The first step in the rapid prototyping approach is the creation of a product brief. This task is typically undertaken by the Subject Matter Expert (SME), who drafts the brief in plain English. The primary objective of this document is to capture the purpose of the application in a clear and concise manner. It serves as the foundational blueprint that guides all subsequent stages of the prototyping process. By articulating the application's goals, target audience, and key functionalities, the product brief ensures that all stakeholders have a shared understanding of the project's direction. This clarity is crucial for aligning expectations and setting the stage for effective collaboration among designers, developers, and business teams.</a:t>
            </a:r>
            <a:endParaRPr/>
          </a:p>
        </p:txBody>
      </p:sp>
      <p:sp>
        <p:nvSpPr>
          <p:cNvPr id="668" name="Google Shape;66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Following the creation of the product brief, the next step involves elaborating it into a high-level requirements document for the prototype. This document translates the conceptual ideas from the brief into actionable specifications. It outlines the core features, user interactions, and technical constraints that the prototype must address. By detailing these requirements, the team can ensure that the prototype aligns with the intended functionality and user experience. This step is critical for minimizing ambiguities and providing a clear roadmap for the design and development phases. It also facilitates better resource planning and helps in identifying potential challenges early in the process.</a:t>
            </a:r>
            <a:endParaRPr/>
          </a:p>
        </p:txBody>
      </p:sp>
      <p:sp>
        <p:nvSpPr>
          <p:cNvPr id="690" name="Google Shape;69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The third step focuses on creating a screen flow and user interaction document. This involves designing a sitemap and defining the structure of the user experience. The screen flow document maps out how users will navigate through the application, detailing each screen and the transitions between them. It serves as a visual guide that helps designers and developers understand the intended user journey. By establishing a coherent flow, this document ensures that the application is intuitive and user-friendly. It also aids in identifying potential usability issues and optimizing the layout for better engagement. This step is essential for translating abstract requirements into tangible design elements.</a:t>
            </a:r>
            <a:endParaRPr/>
          </a:p>
        </p:txBody>
      </p:sp>
      <p:sp>
        <p:nvSpPr>
          <p:cNvPr id="712" name="Google Shape;71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In the fourth step, the team specifies the style guide to be used for the user experience (UX) creation. This involves leveraging existing brand guidelines to maintain visual consistency across the prototype. The style guide includes elements such as color schemes, typography, iconography, and spacing rules. By adhering to these standards, the prototype not only reflects the brand identity but also enhances usability and aesthetic appeal. This step ensures that the design is cohesive and professional, which is crucial for user trust and engagement. It also streamlines the design process by providing predefined templates and components, thereby reducing the time and effort required for customization.</a:t>
            </a:r>
            <a:endParaRPr/>
          </a:p>
        </p:txBody>
      </p:sp>
      <p:sp>
        <p:nvSpPr>
          <p:cNvPr id="721" name="Google Shape;72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The final step in the rapid prototyping approach is to 'Vibe It'. This involves running the functional prompt on the chosen vibe platform to create the actual prototype. The vibe platform automates the generation of interactive mockups based on the inputs provided in the previous steps. It allows teams to quickly visualize and test the application’s functionality and user experience. This step is crucial for validating design assumptions and gathering feedback before moving into full-scale development. By producing a working prototype, teams can identify and address issues early, thereby reducing development risks and improving overall efficiency. The 'Vibe It' phase brings the concept to life, enabling stakeholders to experience the application in a simulated environment.</a:t>
            </a:r>
            <a:endParaRPr/>
          </a:p>
        </p:txBody>
      </p:sp>
      <p:sp>
        <p:nvSpPr>
          <p:cNvPr id="729" name="Google Shape;72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Skills and Opportunities</a:t>
            </a:r>
            <a:endParaRPr/>
          </a:p>
        </p:txBody>
      </p:sp>
      <p:sp>
        <p:nvSpPr>
          <p:cNvPr id="737" name="Google Shape;73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Building Your Portfolio</a:t>
            </a:r>
            <a:endParaRPr/>
          </a:p>
        </p:txBody>
      </p:sp>
      <p:sp>
        <p:nvSpPr>
          <p:cNvPr id="750" name="Google Shape;75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After the workshop, students are encouraged to continue building their skills and showcasing their work. They can create public repositories that document their prompts, decisions, and learning outcomes. Projects developed using AI Studio, Firebase, and Copilot can serve as strong portfolio pieces that demonstrate technical proficiency and innovation. Students should aim to build a portfolio that highlights real skills and outcomes, making them attractive candidates for internships and entry-level roles. By engaging in continuous learning, contributing to open-source projects, and participating in hackathons, students can further enhance their visibility and credibility in the tech industry. This proactive approach to career readiness ensures that students are well-prepared to seize opportunities in modern software engineering.</a:t>
            </a:r>
            <a:endParaRPr/>
          </a:p>
        </p:txBody>
      </p:sp>
      <p:sp>
        <p:nvSpPr>
          <p:cNvPr id="756" name="Google Shape;75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Meet the Hosts</a:t>
            </a:r>
            <a:endParaRPr/>
          </a:p>
        </p:txBody>
      </p:sp>
      <p:sp>
        <p:nvSpPr>
          <p:cNvPr id="556" name="Google Shape;55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The workshop is structured to provide a comprehensive learning experience through a series of interactive segments. It begins with a welcome and safety briefing, followed by an introduction to vibe coding concepts, patterns, and common pitfalls. Participants will then set up essential tools including Google AI Studio, Firebase, and GitHub Copilot. The core of the workshop involves hands-on activities where students will transform prompts into working prototypes, engage in pair programming with AI, and implement coding, testing, and documentation practices. A show-and-tell session allows students to present their work and receive feedback. The workshop concludes with a discussion on career pathways and next steps, helping students understand how to leverage their new skills for internships and job opportunities. This structured flow ensures that students not only learn but also apply their knowledge in a meaningful way.</a:t>
            </a:r>
            <a:endParaRPr/>
          </a:p>
        </p:txBody>
      </p:sp>
      <p:sp>
        <p:nvSpPr>
          <p:cNvPr id="570" name="Google Shape;57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Benefits and Industry Relevance</a:t>
            </a:r>
            <a:endParaRPr/>
          </a:p>
        </p:txBody>
      </p:sp>
      <p:sp>
        <p:nvSpPr>
          <p:cNvPr id="578" name="Google Shape;57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9996c6bab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9996c6bab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39996c6bab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bg>
      <p:bgPr>
        <a:solidFill>
          <a:schemeClr val="dk1"/>
        </a:solidFill>
      </p:bgPr>
    </p:bg>
    <p:spTree>
      <p:nvGrpSpPr>
        <p:cNvPr id="17" name="Shape 17"/>
        <p:cNvGrpSpPr/>
        <p:nvPr/>
      </p:nvGrpSpPr>
      <p:grpSpPr>
        <a:xfrm>
          <a:off x="0" y="0"/>
          <a:ext cx="0" cy="0"/>
          <a:chOff x="0" y="0"/>
          <a:chExt cx="0" cy="0"/>
        </a:xfrm>
      </p:grpSpPr>
      <p:sp>
        <p:nvSpPr>
          <p:cNvPr id="18" name="Google Shape;18;p27"/>
          <p:cNvSpPr/>
          <p:nvPr/>
        </p:nvSpPr>
        <p:spPr>
          <a:xfrm rot="10800000">
            <a:off x="-14449" y="0"/>
            <a:ext cx="12224736"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19" name="Google Shape;19;p27"/>
          <p:cNvSpPr/>
          <p:nvPr/>
        </p:nvSpPr>
        <p:spPr>
          <a:xfrm flipH="1" rot="10800000">
            <a:off x="-7227" y="-5046"/>
            <a:ext cx="12217513" cy="6865568"/>
          </a:xfrm>
          <a:prstGeom prst="rect">
            <a:avLst/>
          </a:prstGeom>
          <a:gradFill>
            <a:gsLst>
              <a:gs pos="0">
                <a:srgbClr val="FF411C">
                  <a:alpha val="65882"/>
                </a:srgbClr>
              </a:gs>
              <a:gs pos="99000">
                <a:srgbClr val="962077"/>
              </a:gs>
              <a:gs pos="100000">
                <a:srgbClr val="962077"/>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20" name="Google Shape;20;p27"/>
          <p:cNvSpPr/>
          <p:nvPr/>
        </p:nvSpPr>
        <p:spPr>
          <a:xfrm>
            <a:off x="-25514" y="-5045"/>
            <a:ext cx="12217514" cy="6865568"/>
          </a:xfrm>
          <a:prstGeom prst="rect">
            <a:avLst/>
          </a:prstGeom>
          <a:gradFill>
            <a:gsLst>
              <a:gs pos="0">
                <a:srgbClr val="FA0036">
                  <a:alpha val="3921"/>
                </a:srgbClr>
              </a:gs>
              <a:gs pos="99000">
                <a:srgbClr val="92248E">
                  <a:alpha val="97647"/>
                </a:srgbClr>
              </a:gs>
              <a:gs pos="100000">
                <a:srgbClr val="92248E">
                  <a:alpha val="97647"/>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21" name="Google Shape;21;p27"/>
          <p:cNvSpPr/>
          <p:nvPr/>
        </p:nvSpPr>
        <p:spPr>
          <a:xfrm rot="5400000">
            <a:off x="3802775" y="-3817222"/>
            <a:ext cx="4571999" cy="12206450"/>
          </a:xfrm>
          <a:prstGeom prst="rect">
            <a:avLst/>
          </a:prstGeom>
          <a:gradFill>
            <a:gsLst>
              <a:gs pos="0">
                <a:srgbClr val="D861D4">
                  <a:alpha val="0"/>
                </a:srgbClr>
              </a:gs>
              <a:gs pos="100000">
                <a:srgbClr val="FF7037">
                  <a:alpha val="65882"/>
                </a:srgbClr>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22" name="Google Shape;22;p27"/>
          <p:cNvSpPr/>
          <p:nvPr/>
        </p:nvSpPr>
        <p:spPr>
          <a:xfrm rot="2368948">
            <a:off x="1027160" y="609473"/>
            <a:ext cx="5005754" cy="5005754"/>
          </a:xfrm>
          <a:prstGeom prst="ellipse">
            <a:avLst/>
          </a:prstGeom>
          <a:gradFill>
            <a:gsLst>
              <a:gs pos="0">
                <a:srgbClr val="FF907A">
                  <a:alpha val="0"/>
                </a:srgbClr>
              </a:gs>
              <a:gs pos="31000">
                <a:srgbClr val="FF907A">
                  <a:alpha val="0"/>
                </a:srgbClr>
              </a:gs>
              <a:gs pos="85000">
                <a:srgbClr val="FFBCAF">
                  <a:alpha val="20000"/>
                </a:srgbClr>
              </a:gs>
              <a:gs pos="100000">
                <a:srgbClr val="FFBCAF">
                  <a:alpha val="20000"/>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3" name="Google Shape;23;p27"/>
          <p:cNvSpPr/>
          <p:nvPr/>
        </p:nvSpPr>
        <p:spPr>
          <a:xfrm flipH="1" rot="-5400000">
            <a:off x="-1913484" y="1896512"/>
            <a:ext cx="6860522" cy="3062447"/>
          </a:xfrm>
          <a:prstGeom prst="rect">
            <a:avLst/>
          </a:prstGeom>
          <a:gradFill>
            <a:gsLst>
              <a:gs pos="0">
                <a:srgbClr val="FA0036">
                  <a:alpha val="61960"/>
                </a:srgbClr>
              </a:gs>
              <a:gs pos="77000">
                <a:srgbClr val="FF907A">
                  <a:alpha val="15686"/>
                </a:srgbClr>
              </a:gs>
              <a:gs pos="100000">
                <a:srgbClr val="FF907A">
                  <a:alpha val="15686"/>
                </a:srgbClr>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24" name="Google Shape;24;p27"/>
          <p:cNvSpPr txBox="1"/>
          <p:nvPr>
            <p:ph type="ctrTitle"/>
          </p:nvPr>
        </p:nvSpPr>
        <p:spPr>
          <a:xfrm>
            <a:off x="3557016" y="987552"/>
            <a:ext cx="7644384" cy="29443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5400"/>
              <a:buFont typeface="Avenir"/>
              <a:buNone/>
              <a:defRPr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7"/>
          <p:cNvSpPr txBox="1"/>
          <p:nvPr>
            <p:ph idx="1" type="subTitle"/>
          </p:nvPr>
        </p:nvSpPr>
        <p:spPr>
          <a:xfrm>
            <a:off x="3538728" y="5294376"/>
            <a:ext cx="7644384" cy="1078992"/>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lt1"/>
              </a:buClr>
              <a:buSzPts val="1400"/>
              <a:buNone/>
              <a:defRPr cap="none">
                <a:solidFill>
                  <a:schemeClr val="lt1"/>
                </a:solidFill>
                <a:latin typeface="Avenir"/>
                <a:ea typeface="Avenir"/>
                <a:cs typeface="Avenir"/>
                <a:sym typeface="Avenir"/>
              </a:defRPr>
            </a:lvl1pPr>
            <a:lvl2pPr lvl="1" algn="l">
              <a:lnSpc>
                <a:spcPct val="120000"/>
              </a:lnSpc>
              <a:spcBef>
                <a:spcPts val="500"/>
              </a:spcBef>
              <a:spcAft>
                <a:spcPts val="0"/>
              </a:spcAft>
              <a:buClr>
                <a:schemeClr val="lt1"/>
              </a:buClr>
              <a:buSzPts val="1800"/>
              <a:buChar char="•"/>
              <a:defRPr/>
            </a:lvl2pPr>
            <a:lvl3pPr lvl="2" algn="l">
              <a:lnSpc>
                <a:spcPct val="120000"/>
              </a:lnSpc>
              <a:spcBef>
                <a:spcPts val="500"/>
              </a:spcBef>
              <a:spcAft>
                <a:spcPts val="0"/>
              </a:spcAft>
              <a:buClr>
                <a:schemeClr val="lt1"/>
              </a:buClr>
              <a:buSzPts val="1800"/>
              <a:buChar char="•"/>
              <a:defRPr/>
            </a:lvl3pPr>
            <a:lvl4pPr lvl="3" algn="l">
              <a:lnSpc>
                <a:spcPct val="120000"/>
              </a:lnSpc>
              <a:spcBef>
                <a:spcPts val="500"/>
              </a:spcBef>
              <a:spcAft>
                <a:spcPts val="0"/>
              </a:spcAft>
              <a:buClr>
                <a:schemeClr val="lt1"/>
              </a:buClr>
              <a:buSzPts val="1800"/>
              <a:buChar char="•"/>
              <a:defRPr/>
            </a:lvl4pPr>
            <a:lvl5pPr lvl="4" algn="l">
              <a:lnSpc>
                <a:spcPct val="120000"/>
              </a:lnSpc>
              <a:spcBef>
                <a:spcPts val="5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6" name="Google Shape;26;p27"/>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7"/>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7"/>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1"/>
                </a:solidFill>
                <a:latin typeface="Avenir"/>
                <a:ea typeface="Avenir"/>
                <a:cs typeface="Avenir"/>
                <a:sym typeface="Avenir"/>
              </a:defRPr>
            </a:lvl1pPr>
            <a:lvl2pPr indent="0" lvl="1" marL="0" algn="r">
              <a:spcBef>
                <a:spcPts val="0"/>
              </a:spcBef>
              <a:buNone/>
              <a:defRPr b="0" i="0" sz="800" u="none" cap="none" strike="noStrike">
                <a:solidFill>
                  <a:schemeClr val="lt1"/>
                </a:solidFill>
                <a:latin typeface="Avenir"/>
                <a:ea typeface="Avenir"/>
                <a:cs typeface="Avenir"/>
                <a:sym typeface="Avenir"/>
              </a:defRPr>
            </a:lvl2pPr>
            <a:lvl3pPr indent="0" lvl="2" marL="0" algn="r">
              <a:spcBef>
                <a:spcPts val="0"/>
              </a:spcBef>
              <a:buNone/>
              <a:defRPr b="0" i="0" sz="800" u="none" cap="none" strike="noStrike">
                <a:solidFill>
                  <a:schemeClr val="lt1"/>
                </a:solidFill>
                <a:latin typeface="Avenir"/>
                <a:ea typeface="Avenir"/>
                <a:cs typeface="Avenir"/>
                <a:sym typeface="Avenir"/>
              </a:defRPr>
            </a:lvl3pPr>
            <a:lvl4pPr indent="0" lvl="3" marL="0" algn="r">
              <a:spcBef>
                <a:spcPts val="0"/>
              </a:spcBef>
              <a:buNone/>
              <a:defRPr b="0" i="0" sz="800" u="none" cap="none" strike="noStrike">
                <a:solidFill>
                  <a:schemeClr val="lt1"/>
                </a:solidFill>
                <a:latin typeface="Avenir"/>
                <a:ea typeface="Avenir"/>
                <a:cs typeface="Avenir"/>
                <a:sym typeface="Avenir"/>
              </a:defRPr>
            </a:lvl4pPr>
            <a:lvl5pPr indent="0" lvl="4" marL="0" algn="r">
              <a:spcBef>
                <a:spcPts val="0"/>
              </a:spcBef>
              <a:buNone/>
              <a:defRPr b="0" i="0" sz="800" u="none" cap="none" strike="noStrike">
                <a:solidFill>
                  <a:schemeClr val="lt1"/>
                </a:solidFill>
                <a:latin typeface="Avenir"/>
                <a:ea typeface="Avenir"/>
                <a:cs typeface="Avenir"/>
                <a:sym typeface="Avenir"/>
              </a:defRPr>
            </a:lvl5pPr>
            <a:lvl6pPr indent="0" lvl="5" marL="0" algn="r">
              <a:spcBef>
                <a:spcPts val="0"/>
              </a:spcBef>
              <a:buNone/>
              <a:defRPr b="0" i="0" sz="800" u="none" cap="none" strike="noStrike">
                <a:solidFill>
                  <a:schemeClr val="lt1"/>
                </a:solidFill>
                <a:latin typeface="Avenir"/>
                <a:ea typeface="Avenir"/>
                <a:cs typeface="Avenir"/>
                <a:sym typeface="Avenir"/>
              </a:defRPr>
            </a:lvl6pPr>
            <a:lvl7pPr indent="0" lvl="6" marL="0" algn="r">
              <a:spcBef>
                <a:spcPts val="0"/>
              </a:spcBef>
              <a:buNone/>
              <a:defRPr b="0" i="0" sz="800" u="none" cap="none" strike="noStrike">
                <a:solidFill>
                  <a:schemeClr val="lt1"/>
                </a:solidFill>
                <a:latin typeface="Avenir"/>
                <a:ea typeface="Avenir"/>
                <a:cs typeface="Avenir"/>
                <a:sym typeface="Avenir"/>
              </a:defRPr>
            </a:lvl7pPr>
            <a:lvl8pPr indent="0" lvl="7" marL="0" algn="r">
              <a:spcBef>
                <a:spcPts val="0"/>
              </a:spcBef>
              <a:buNone/>
              <a:defRPr b="0" i="0" sz="800" u="none" cap="none" strike="noStrike">
                <a:solidFill>
                  <a:schemeClr val="lt1"/>
                </a:solidFill>
                <a:latin typeface="Avenir"/>
                <a:ea typeface="Avenir"/>
                <a:cs typeface="Avenir"/>
                <a:sym typeface="Avenir"/>
              </a:defRPr>
            </a:lvl8pPr>
            <a:lvl9pPr indent="0" lvl="8" marL="0" algn="r">
              <a:spcBef>
                <a:spcPts val="0"/>
              </a:spcBef>
              <a:buNone/>
              <a:defRPr b="0" i="0" sz="8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3" name="Shape 113"/>
        <p:cNvGrpSpPr/>
        <p:nvPr/>
      </p:nvGrpSpPr>
      <p:grpSpPr>
        <a:xfrm>
          <a:off x="0" y="0"/>
          <a:ext cx="0" cy="0"/>
          <a:chOff x="0" y="0"/>
          <a:chExt cx="0" cy="0"/>
        </a:xfrm>
      </p:grpSpPr>
      <p:sp>
        <p:nvSpPr>
          <p:cNvPr id="114" name="Google Shape;114;p38"/>
          <p:cNvSpPr txBox="1"/>
          <p:nvPr>
            <p:ph type="title"/>
          </p:nvPr>
        </p:nvSpPr>
        <p:spPr>
          <a:xfrm>
            <a:off x="731520" y="553616"/>
            <a:ext cx="3595634" cy="17575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venir"/>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38"/>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8"/>
          <p:cNvSpPr txBox="1"/>
          <p:nvPr>
            <p:ph idx="1" type="body"/>
          </p:nvPr>
        </p:nvSpPr>
        <p:spPr>
          <a:xfrm>
            <a:off x="731520" y="2311122"/>
            <a:ext cx="3309608" cy="382456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 name="Google Shape;117;p38"/>
          <p:cNvSpPr txBox="1"/>
          <p:nvPr>
            <p:ph idx="2" type="body"/>
          </p:nvPr>
        </p:nvSpPr>
        <p:spPr>
          <a:xfrm>
            <a:off x="5136995" y="553616"/>
            <a:ext cx="6439309" cy="5582071"/>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38"/>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8"/>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Picture 2">
  <p:cSld name="1_Content with Picture 2">
    <p:spTree>
      <p:nvGrpSpPr>
        <p:cNvPr id="120" name="Shape 120"/>
        <p:cNvGrpSpPr/>
        <p:nvPr/>
      </p:nvGrpSpPr>
      <p:grpSpPr>
        <a:xfrm>
          <a:off x="0" y="0"/>
          <a:ext cx="0" cy="0"/>
          <a:chOff x="0" y="0"/>
          <a:chExt cx="0" cy="0"/>
        </a:xfrm>
      </p:grpSpPr>
      <p:sp>
        <p:nvSpPr>
          <p:cNvPr id="121" name="Google Shape;121;p39"/>
          <p:cNvSpPr txBox="1"/>
          <p:nvPr>
            <p:ph type="title"/>
          </p:nvPr>
        </p:nvSpPr>
        <p:spPr>
          <a:xfrm>
            <a:off x="182879" y="219457"/>
            <a:ext cx="6370321" cy="100887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39"/>
          <p:cNvSpPr txBox="1"/>
          <p:nvPr>
            <p:ph idx="1" type="body"/>
          </p:nvPr>
        </p:nvSpPr>
        <p:spPr>
          <a:xfrm>
            <a:off x="182880" y="1228329"/>
            <a:ext cx="6370320" cy="5043490"/>
          </a:xfrm>
          <a:prstGeom prst="rect">
            <a:avLst/>
          </a:prstGeom>
          <a:noFill/>
          <a:ln>
            <a:noFill/>
          </a:ln>
        </p:spPr>
        <p:txBody>
          <a:bodyPr anchorCtr="0" anchor="b"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39"/>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9"/>
          <p:cNvSpPr txBox="1"/>
          <p:nvPr>
            <p:ph idx="10" type="dt"/>
          </p:nvPr>
        </p:nvSpPr>
        <p:spPr>
          <a:xfrm>
            <a:off x="5254416" y="6390795"/>
            <a:ext cx="1298784"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9"/>
          <p:cNvSpPr txBox="1"/>
          <p:nvPr>
            <p:ph idx="12" type="sldNum"/>
          </p:nvPr>
        </p:nvSpPr>
        <p:spPr>
          <a:xfrm>
            <a:off x="6553200" y="6390795"/>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pic>
        <p:nvPicPr>
          <p:cNvPr id="126" name="Google Shape;126;p39"/>
          <p:cNvPicPr preferRelativeResize="0"/>
          <p:nvPr>
            <p:ph idx="2" type="pic"/>
          </p:nvPr>
        </p:nvPicPr>
        <p:blipFill/>
        <p:spPr>
          <a:xfrm>
            <a:off x="7505700" y="266700"/>
            <a:ext cx="4419600" cy="6324600"/>
          </a:xfrm>
          <a:prstGeom prst="rect">
            <a:avLst/>
          </a:prstGeom>
          <a:blipFill rotWithShape="1">
            <a:blip r:embed="rId2">
              <a:alphaModFix amt="60000"/>
            </a:blip>
            <a:stretch>
              <a:fillRect b="0" l="0" r="0" t="0"/>
            </a:stretch>
          </a:blip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4" showMasterSp="0">
  <p:cSld name="Content with Picture 4">
    <p:spTree>
      <p:nvGrpSpPr>
        <p:cNvPr id="127" name="Shape 127"/>
        <p:cNvGrpSpPr/>
        <p:nvPr/>
      </p:nvGrpSpPr>
      <p:grpSpPr>
        <a:xfrm>
          <a:off x="0" y="0"/>
          <a:ext cx="0" cy="0"/>
          <a:chOff x="0" y="0"/>
          <a:chExt cx="0" cy="0"/>
        </a:xfrm>
      </p:grpSpPr>
      <p:sp>
        <p:nvSpPr>
          <p:cNvPr id="128" name="Google Shape;128;p40"/>
          <p:cNvSpPr/>
          <p:nvPr/>
        </p:nvSpPr>
        <p:spPr>
          <a:xfrm flipH="1" rot="10800000">
            <a:off x="0" y="6400798"/>
            <a:ext cx="12192000" cy="457202"/>
          </a:xfrm>
          <a:prstGeom prst="rect">
            <a:avLst/>
          </a:prstGeom>
          <a:gradFill>
            <a:gsLst>
              <a:gs pos="0">
                <a:srgbClr val="FE4A00">
                  <a:alpha val="66666"/>
                </a:srgbClr>
              </a:gs>
              <a:gs pos="25000">
                <a:srgbClr val="FE4A00">
                  <a:alpha val="66666"/>
                </a:srgbClr>
              </a:gs>
              <a:gs pos="100000">
                <a:srgbClr val="DA002F">
                  <a:alpha val="84705"/>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29" name="Google Shape;129;p40"/>
          <p:cNvSpPr/>
          <p:nvPr/>
        </p:nvSpPr>
        <p:spPr>
          <a:xfrm flipH="1">
            <a:off x="5247320" y="6400799"/>
            <a:ext cx="6944677" cy="456772"/>
          </a:xfrm>
          <a:prstGeom prst="rect">
            <a:avLst/>
          </a:prstGeom>
          <a:gradFill>
            <a:gsLst>
              <a:gs pos="0">
                <a:srgbClr val="E349BB">
                  <a:alpha val="61960"/>
                </a:srgbClr>
              </a:gs>
              <a:gs pos="9000">
                <a:srgbClr val="E349BB">
                  <a:alpha val="61960"/>
                </a:srgbClr>
              </a:gs>
              <a:gs pos="99000">
                <a:srgbClr val="92248E"/>
              </a:gs>
              <a:gs pos="100000">
                <a:srgbClr val="92248E"/>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30" name="Google Shape;130;p40"/>
          <p:cNvSpPr txBox="1"/>
          <p:nvPr>
            <p:ph type="title"/>
          </p:nvPr>
        </p:nvSpPr>
        <p:spPr>
          <a:xfrm>
            <a:off x="6153912" y="475488"/>
            <a:ext cx="5440680" cy="11978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1" name="Google Shape;131;p40"/>
          <p:cNvPicPr preferRelativeResize="0"/>
          <p:nvPr>
            <p:ph idx="2" type="pic"/>
          </p:nvPr>
        </p:nvPicPr>
        <p:blipFill/>
        <p:spPr>
          <a:xfrm>
            <a:off x="0" y="-1"/>
            <a:ext cx="5247320" cy="6400369"/>
          </a:xfrm>
          <a:prstGeom prst="rect">
            <a:avLst/>
          </a:prstGeom>
          <a:blipFill rotWithShape="1">
            <a:blip r:embed="rId2">
              <a:alphaModFix amt="70000"/>
            </a:blip>
            <a:stretch>
              <a:fillRect b="0" l="0" r="0" t="0"/>
            </a:stretch>
          </a:blipFill>
          <a:ln>
            <a:noFill/>
          </a:ln>
        </p:spPr>
      </p:pic>
      <p:sp>
        <p:nvSpPr>
          <p:cNvPr id="132" name="Google Shape;132;p40"/>
          <p:cNvSpPr txBox="1"/>
          <p:nvPr>
            <p:ph idx="11" type="ftr"/>
          </p:nvPr>
        </p:nvSpPr>
        <p:spPr>
          <a:xfrm>
            <a:off x="67056" y="6455664"/>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0"/>
          <p:cNvSpPr txBox="1"/>
          <p:nvPr>
            <p:ph idx="1" type="body"/>
          </p:nvPr>
        </p:nvSpPr>
        <p:spPr>
          <a:xfrm>
            <a:off x="6153912" y="1856232"/>
            <a:ext cx="5440680" cy="400507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40"/>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0"/>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showMasterSp="0">
  <p:cSld name="Title with Picture">
    <p:bg>
      <p:bgPr>
        <a:solidFill>
          <a:schemeClr val="dk1"/>
        </a:solidFill>
      </p:bgPr>
    </p:bg>
    <p:spTree>
      <p:nvGrpSpPr>
        <p:cNvPr id="136" name="Shape 136"/>
        <p:cNvGrpSpPr/>
        <p:nvPr/>
      </p:nvGrpSpPr>
      <p:grpSpPr>
        <a:xfrm>
          <a:off x="0" y="0"/>
          <a:ext cx="0" cy="0"/>
          <a:chOff x="0" y="0"/>
          <a:chExt cx="0" cy="0"/>
        </a:xfrm>
      </p:grpSpPr>
      <p:sp>
        <p:nvSpPr>
          <p:cNvPr id="137" name="Google Shape;137;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38" name="Google Shape;138;p43"/>
          <p:cNvSpPr/>
          <p:nvPr/>
        </p:nvSpPr>
        <p:spPr>
          <a:xfrm>
            <a:off x="5067300" y="-429"/>
            <a:ext cx="7142987" cy="6858429"/>
          </a:xfrm>
          <a:prstGeom prst="rect">
            <a:avLst/>
          </a:prstGeom>
          <a:gradFill>
            <a:gsLst>
              <a:gs pos="0">
                <a:srgbClr val="FF411C"/>
              </a:gs>
              <a:gs pos="100000">
                <a:srgbClr val="92248E"/>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39" name="Google Shape;139;p43"/>
          <p:cNvSpPr/>
          <p:nvPr/>
        </p:nvSpPr>
        <p:spPr>
          <a:xfrm>
            <a:off x="5067301" y="0"/>
            <a:ext cx="7158340" cy="6858000"/>
          </a:xfrm>
          <a:prstGeom prst="rect">
            <a:avLst/>
          </a:prstGeom>
          <a:gradFill>
            <a:gsLst>
              <a:gs pos="0">
                <a:srgbClr val="DA002F">
                  <a:alpha val="5882"/>
                </a:srgbClr>
              </a:gs>
              <a:gs pos="27000">
                <a:srgbClr val="DA002F">
                  <a:alpha val="5882"/>
                </a:srgbClr>
              </a:gs>
              <a:gs pos="98000">
                <a:srgbClr val="9B3597">
                  <a:alpha val="72549"/>
                </a:srgbClr>
              </a:gs>
              <a:gs pos="100000">
                <a:srgbClr val="9B3597">
                  <a:alpha val="72549"/>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40" name="Google Shape;140;p43"/>
          <p:cNvSpPr/>
          <p:nvPr/>
        </p:nvSpPr>
        <p:spPr>
          <a:xfrm rot="10800000">
            <a:off x="5067300" y="4571999"/>
            <a:ext cx="7140054" cy="2286000"/>
          </a:xfrm>
          <a:prstGeom prst="rect">
            <a:avLst/>
          </a:prstGeom>
          <a:gradFill>
            <a:gsLst>
              <a:gs pos="0">
                <a:srgbClr val="FF907A">
                  <a:alpha val="40000"/>
                </a:srgbClr>
              </a:gs>
              <a:gs pos="28000">
                <a:srgbClr val="FF907A">
                  <a:alpha val="40000"/>
                </a:srgbClr>
              </a:gs>
              <a:gs pos="100000">
                <a:srgbClr val="DA002F">
                  <a:alpha val="20000"/>
                </a:srgbClr>
              </a:gs>
            </a:gsLst>
            <a:lin ang="17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41" name="Google Shape;141;p43"/>
          <p:cNvSpPr/>
          <p:nvPr/>
        </p:nvSpPr>
        <p:spPr>
          <a:xfrm rot="-7895696">
            <a:off x="6080918" y="830588"/>
            <a:ext cx="4998441" cy="4998441"/>
          </a:xfrm>
          <a:prstGeom prst="ellipse">
            <a:avLst/>
          </a:prstGeom>
          <a:gradFill>
            <a:gsLst>
              <a:gs pos="0">
                <a:srgbClr val="FFDBCC">
                  <a:alpha val="0"/>
                </a:srgbClr>
              </a:gs>
              <a:gs pos="39000">
                <a:srgbClr val="FFDBCC">
                  <a:alpha val="0"/>
                </a:srgbClr>
              </a:gs>
              <a:gs pos="100000">
                <a:srgbClr val="FF907A">
                  <a:alpha val="2000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2" name="Google Shape;142;p43"/>
          <p:cNvSpPr txBox="1"/>
          <p:nvPr>
            <p:ph type="ctrTitle"/>
          </p:nvPr>
        </p:nvSpPr>
        <p:spPr>
          <a:xfrm>
            <a:off x="5687568" y="1270535"/>
            <a:ext cx="5513832" cy="288950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Avenir"/>
              <a:buNone/>
              <a:defRPr sz="36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43"/>
          <p:cNvSpPr txBox="1"/>
          <p:nvPr>
            <p:ph idx="1" type="subTitle"/>
          </p:nvPr>
        </p:nvSpPr>
        <p:spPr>
          <a:xfrm>
            <a:off x="5687568" y="4974336"/>
            <a:ext cx="5715000" cy="1481328"/>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lt1"/>
              </a:buClr>
              <a:buSzPts val="1400"/>
              <a:buNone/>
              <a:defRPr cap="none">
                <a:solidFill>
                  <a:schemeClr val="lt1"/>
                </a:solidFill>
              </a:defRPr>
            </a:lvl1pPr>
            <a:lvl2pPr lvl="1" algn="l">
              <a:lnSpc>
                <a:spcPct val="120000"/>
              </a:lnSpc>
              <a:spcBef>
                <a:spcPts val="500"/>
              </a:spcBef>
              <a:spcAft>
                <a:spcPts val="0"/>
              </a:spcAft>
              <a:buClr>
                <a:schemeClr val="lt1"/>
              </a:buClr>
              <a:buSzPts val="1800"/>
              <a:buChar char="•"/>
              <a:defRPr/>
            </a:lvl2pPr>
            <a:lvl3pPr lvl="2" algn="l">
              <a:lnSpc>
                <a:spcPct val="120000"/>
              </a:lnSpc>
              <a:spcBef>
                <a:spcPts val="500"/>
              </a:spcBef>
              <a:spcAft>
                <a:spcPts val="0"/>
              </a:spcAft>
              <a:buClr>
                <a:schemeClr val="lt1"/>
              </a:buClr>
              <a:buSzPts val="1800"/>
              <a:buChar char="•"/>
              <a:defRPr/>
            </a:lvl3pPr>
            <a:lvl4pPr lvl="3" algn="l">
              <a:lnSpc>
                <a:spcPct val="120000"/>
              </a:lnSpc>
              <a:spcBef>
                <a:spcPts val="500"/>
              </a:spcBef>
              <a:spcAft>
                <a:spcPts val="0"/>
              </a:spcAft>
              <a:buClr>
                <a:schemeClr val="lt1"/>
              </a:buClr>
              <a:buSzPts val="1800"/>
              <a:buChar char="•"/>
              <a:defRPr/>
            </a:lvl4pPr>
            <a:lvl5pPr lvl="4" algn="l">
              <a:lnSpc>
                <a:spcPct val="120000"/>
              </a:lnSpc>
              <a:spcBef>
                <a:spcPts val="5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144" name="Google Shape;144;p43"/>
          <p:cNvPicPr preferRelativeResize="0"/>
          <p:nvPr>
            <p:ph idx="2" type="pic"/>
          </p:nvPr>
        </p:nvPicPr>
        <p:blipFill/>
        <p:spPr>
          <a:xfrm>
            <a:off x="0" y="0"/>
            <a:ext cx="5067300" cy="6858000"/>
          </a:xfrm>
          <a:prstGeom prst="rect">
            <a:avLst/>
          </a:prstGeom>
          <a:blipFill rotWithShape="1">
            <a:blip r:embed="rId2">
              <a:alphaModFix amt="70000"/>
            </a:blip>
            <a:stretch>
              <a:fillRect b="0" l="0" r="0" t="0"/>
            </a:stretch>
          </a:blipFill>
          <a:ln>
            <a:noFill/>
          </a:ln>
        </p:spPr>
      </p:pic>
      <p:sp>
        <p:nvSpPr>
          <p:cNvPr id="145" name="Google Shape;145;p43"/>
          <p:cNvSpPr txBox="1"/>
          <p:nvPr>
            <p:ph idx="11" type="ftr"/>
          </p:nvPr>
        </p:nvSpPr>
        <p:spPr>
          <a:xfrm>
            <a:off x="5687566" y="6455664"/>
            <a:ext cx="2902571"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3"/>
          <p:cNvSpPr txBox="1"/>
          <p:nvPr>
            <p:ph idx="10" type="dt"/>
          </p:nvPr>
        </p:nvSpPr>
        <p:spPr>
          <a:xfrm>
            <a:off x="8608425" y="6455664"/>
            <a:ext cx="2986167"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3"/>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2" showMasterSp="0">
  <p:cSld name="Title with Picture 2">
    <p:bg>
      <p:bgPr>
        <a:solidFill>
          <a:schemeClr val="dk1"/>
        </a:solidFill>
      </p:bgPr>
    </p:bg>
    <p:spTree>
      <p:nvGrpSpPr>
        <p:cNvPr id="148" name="Shape 148"/>
        <p:cNvGrpSpPr/>
        <p:nvPr/>
      </p:nvGrpSpPr>
      <p:grpSpPr>
        <a:xfrm>
          <a:off x="0" y="0"/>
          <a:ext cx="0" cy="0"/>
          <a:chOff x="0" y="0"/>
          <a:chExt cx="0" cy="0"/>
        </a:xfrm>
      </p:grpSpPr>
      <p:sp>
        <p:nvSpPr>
          <p:cNvPr id="149" name="Google Shape;149;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0" name="Google Shape;150;p44"/>
          <p:cNvSpPr/>
          <p:nvPr/>
        </p:nvSpPr>
        <p:spPr>
          <a:xfrm flipH="1" rot="10800000">
            <a:off x="0" y="4571999"/>
            <a:ext cx="12192003" cy="2286219"/>
          </a:xfrm>
          <a:prstGeom prst="rect">
            <a:avLst/>
          </a:prstGeom>
          <a:gradFill>
            <a:gsLst>
              <a:gs pos="0">
                <a:srgbClr val="FF907A"/>
              </a:gs>
              <a:gs pos="100000">
                <a:srgbClr val="DA002F"/>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51" name="Google Shape;151;p44"/>
          <p:cNvSpPr/>
          <p:nvPr/>
        </p:nvSpPr>
        <p:spPr>
          <a:xfrm flipH="1" rot="10800000">
            <a:off x="4038600" y="4571779"/>
            <a:ext cx="8151938" cy="2286329"/>
          </a:xfrm>
          <a:prstGeom prst="rect">
            <a:avLst/>
          </a:prstGeom>
          <a:gradFill>
            <a:gsLst>
              <a:gs pos="0">
                <a:srgbClr val="FF5076">
                  <a:alpha val="0"/>
                </a:srgbClr>
              </a:gs>
              <a:gs pos="99000">
                <a:srgbClr val="91049C">
                  <a:alpha val="81960"/>
                </a:srgbClr>
              </a:gs>
              <a:gs pos="100000">
                <a:srgbClr val="91049C">
                  <a:alpha val="81960"/>
                </a:srgbClr>
              </a:gs>
            </a:gsLst>
            <a:lin ang="17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52" name="Google Shape;152;p44"/>
          <p:cNvSpPr/>
          <p:nvPr/>
        </p:nvSpPr>
        <p:spPr>
          <a:xfrm rot="-6765946">
            <a:off x="3015414" y="2996601"/>
            <a:ext cx="2352194" cy="3826944"/>
          </a:xfrm>
          <a:custGeom>
            <a:rect b="b" l="l" r="r" t="t"/>
            <a:pathLst>
              <a:path extrusionOk="0" h="3826944" w="2352194">
                <a:moveTo>
                  <a:pt x="2352194" y="8624"/>
                </a:moveTo>
                <a:lnTo>
                  <a:pt x="749804" y="3826944"/>
                </a:lnTo>
                <a:lnTo>
                  <a:pt x="566692" y="3648149"/>
                </a:lnTo>
                <a:cubicBezTo>
                  <a:pt x="214596" y="3260758"/>
                  <a:pt x="0" y="2746147"/>
                  <a:pt x="0" y="2181415"/>
                </a:cubicBezTo>
                <a:cubicBezTo>
                  <a:pt x="0" y="976653"/>
                  <a:pt x="976652" y="0"/>
                  <a:pt x="2181415" y="0"/>
                </a:cubicBezTo>
                <a:close/>
              </a:path>
            </a:pathLst>
          </a:custGeom>
          <a:gradFill>
            <a:gsLst>
              <a:gs pos="0">
                <a:srgbClr val="FFBCAF">
                  <a:alpha val="33333"/>
                </a:srgbClr>
              </a:gs>
              <a:gs pos="100000">
                <a:srgbClr val="FF907A">
                  <a:alpha val="0"/>
                </a:srgbClr>
              </a:gs>
            </a:gsLst>
            <a:lin ang="3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3" name="Google Shape;153;p44"/>
          <p:cNvSpPr/>
          <p:nvPr/>
        </p:nvSpPr>
        <p:spPr>
          <a:xfrm flipH="1">
            <a:off x="3047998" y="4571999"/>
            <a:ext cx="9143999" cy="1841109"/>
          </a:xfrm>
          <a:prstGeom prst="rect">
            <a:avLst/>
          </a:prstGeom>
          <a:gradFill>
            <a:gsLst>
              <a:gs pos="0">
                <a:srgbClr val="FF411C">
                  <a:alpha val="29803"/>
                </a:srgbClr>
              </a:gs>
              <a:gs pos="78000">
                <a:srgbClr val="DA002F">
                  <a:alpha val="0"/>
                </a:srgbClr>
              </a:gs>
              <a:gs pos="100000">
                <a:srgbClr val="DA002F">
                  <a:alpha val="0"/>
                </a:srgbClr>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54" name="Google Shape;154;p44"/>
          <p:cNvSpPr txBox="1"/>
          <p:nvPr>
            <p:ph type="ctrTitle"/>
          </p:nvPr>
        </p:nvSpPr>
        <p:spPr>
          <a:xfrm>
            <a:off x="731520" y="4791456"/>
            <a:ext cx="10570464" cy="11704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000"/>
              <a:buFont typeface="Avenir"/>
              <a:buNone/>
              <a:defRPr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44"/>
          <p:cNvSpPr txBox="1"/>
          <p:nvPr>
            <p:ph idx="1" type="subTitle"/>
          </p:nvPr>
        </p:nvSpPr>
        <p:spPr>
          <a:xfrm>
            <a:off x="731520" y="6025896"/>
            <a:ext cx="10579608" cy="429768"/>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1"/>
              </a:buClr>
              <a:buSzPts val="1600"/>
              <a:buNone/>
              <a:defRPr sz="1600" cap="none">
                <a:solidFill>
                  <a:schemeClr val="lt1"/>
                </a:solidFill>
                <a:latin typeface="Avenir"/>
                <a:ea typeface="Avenir"/>
                <a:cs typeface="Avenir"/>
                <a:sym typeface="Avenir"/>
              </a:defRPr>
            </a:lvl1pPr>
            <a:lvl2pPr lvl="1" algn="l">
              <a:lnSpc>
                <a:spcPct val="120000"/>
              </a:lnSpc>
              <a:spcBef>
                <a:spcPts val="500"/>
              </a:spcBef>
              <a:spcAft>
                <a:spcPts val="0"/>
              </a:spcAft>
              <a:buClr>
                <a:schemeClr val="lt1"/>
              </a:buClr>
              <a:buSzPts val="1800"/>
              <a:buChar char="•"/>
              <a:defRPr/>
            </a:lvl2pPr>
            <a:lvl3pPr lvl="2" algn="l">
              <a:lnSpc>
                <a:spcPct val="120000"/>
              </a:lnSpc>
              <a:spcBef>
                <a:spcPts val="500"/>
              </a:spcBef>
              <a:spcAft>
                <a:spcPts val="0"/>
              </a:spcAft>
              <a:buClr>
                <a:schemeClr val="lt1"/>
              </a:buClr>
              <a:buSzPts val="1800"/>
              <a:buChar char="•"/>
              <a:defRPr/>
            </a:lvl3pPr>
            <a:lvl4pPr lvl="3" algn="l">
              <a:lnSpc>
                <a:spcPct val="120000"/>
              </a:lnSpc>
              <a:spcBef>
                <a:spcPts val="500"/>
              </a:spcBef>
              <a:spcAft>
                <a:spcPts val="0"/>
              </a:spcAft>
              <a:buClr>
                <a:schemeClr val="lt1"/>
              </a:buClr>
              <a:buSzPts val="1800"/>
              <a:buChar char="•"/>
              <a:defRPr/>
            </a:lvl4pPr>
            <a:lvl5pPr lvl="4" algn="l">
              <a:lnSpc>
                <a:spcPct val="120000"/>
              </a:lnSpc>
              <a:spcBef>
                <a:spcPts val="5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156" name="Google Shape;156;p44"/>
          <p:cNvPicPr preferRelativeResize="0"/>
          <p:nvPr>
            <p:ph idx="2" type="pic"/>
          </p:nvPr>
        </p:nvPicPr>
        <p:blipFill/>
        <p:spPr>
          <a:xfrm>
            <a:off x="0" y="0"/>
            <a:ext cx="12192000" cy="4572000"/>
          </a:xfrm>
          <a:prstGeom prst="rect">
            <a:avLst/>
          </a:prstGeom>
          <a:blipFill rotWithShape="1">
            <a:blip r:embed="rId2">
              <a:alphaModFix amt="70000"/>
            </a:blip>
            <a:stretch>
              <a:fillRect b="0" l="0" r="0" t="0"/>
            </a:stretch>
          </a:blipFill>
          <a:ln>
            <a:noFill/>
          </a:ln>
        </p:spPr>
      </p:pic>
      <p:sp>
        <p:nvSpPr>
          <p:cNvPr id="157" name="Google Shape;157;p44"/>
          <p:cNvSpPr txBox="1"/>
          <p:nvPr>
            <p:ph idx="11" type="ftr"/>
          </p:nvPr>
        </p:nvSpPr>
        <p:spPr>
          <a:xfrm>
            <a:off x="731520" y="6455664"/>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44"/>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44"/>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3" showMasterSp="0">
  <p:cSld name="Title with Picture 3">
    <p:bg>
      <p:bgPr>
        <a:solidFill>
          <a:schemeClr val="dk1"/>
        </a:solidFill>
      </p:bgPr>
    </p:bg>
    <p:spTree>
      <p:nvGrpSpPr>
        <p:cNvPr id="160" name="Shape 160"/>
        <p:cNvGrpSpPr/>
        <p:nvPr/>
      </p:nvGrpSpPr>
      <p:grpSpPr>
        <a:xfrm>
          <a:off x="0" y="0"/>
          <a:ext cx="0" cy="0"/>
          <a:chOff x="0" y="0"/>
          <a:chExt cx="0" cy="0"/>
        </a:xfrm>
      </p:grpSpPr>
      <p:sp>
        <p:nvSpPr>
          <p:cNvPr id="161" name="Google Shape;161;p4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62" name="Google Shape;162;p41"/>
          <p:cNvSpPr/>
          <p:nvPr/>
        </p:nvSpPr>
        <p:spPr>
          <a:xfrm flipH="1" rot="10800000">
            <a:off x="0" y="0"/>
            <a:ext cx="6096000" cy="6868461"/>
          </a:xfrm>
          <a:prstGeom prst="rect">
            <a:avLst/>
          </a:prstGeom>
          <a:gradFill>
            <a:gsLst>
              <a:gs pos="0">
                <a:srgbClr val="FE4A00">
                  <a:alpha val="65490"/>
                </a:srgbClr>
              </a:gs>
              <a:gs pos="100000">
                <a:srgbClr val="A6025C"/>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63" name="Google Shape;163;p41"/>
          <p:cNvSpPr/>
          <p:nvPr/>
        </p:nvSpPr>
        <p:spPr>
          <a:xfrm flipH="1" rot="10800000">
            <a:off x="-18287" y="4582455"/>
            <a:ext cx="6114286" cy="2275539"/>
          </a:xfrm>
          <a:prstGeom prst="rect">
            <a:avLst/>
          </a:prstGeom>
          <a:gradFill>
            <a:gsLst>
              <a:gs pos="0">
                <a:srgbClr val="DA002F">
                  <a:alpha val="0"/>
                </a:srgbClr>
              </a:gs>
              <a:gs pos="99000">
                <a:srgbClr val="92248E">
                  <a:alpha val="26666"/>
                </a:srgbClr>
              </a:gs>
              <a:gs pos="100000">
                <a:srgbClr val="92248E">
                  <a:alpha val="26666"/>
                </a:srgbClr>
              </a:gs>
            </a:gsLst>
            <a:lin ang="6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64" name="Google Shape;164;p41"/>
          <p:cNvSpPr/>
          <p:nvPr/>
        </p:nvSpPr>
        <p:spPr>
          <a:xfrm flipH="1" rot="5400000">
            <a:off x="-148955" y="532365"/>
            <a:ext cx="6878924" cy="5814190"/>
          </a:xfrm>
          <a:prstGeom prst="rect">
            <a:avLst/>
          </a:prstGeom>
          <a:gradFill>
            <a:gsLst>
              <a:gs pos="0">
                <a:srgbClr val="FE4A00">
                  <a:alpha val="0"/>
                </a:srgbClr>
              </a:gs>
              <a:gs pos="100000">
                <a:srgbClr val="A60296">
                  <a:alpha val="37647"/>
                </a:srgbClr>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65" name="Google Shape;165;p41"/>
          <p:cNvSpPr/>
          <p:nvPr/>
        </p:nvSpPr>
        <p:spPr>
          <a:xfrm rot="10800000">
            <a:off x="949046" y="1319084"/>
            <a:ext cx="4648799" cy="4648799"/>
          </a:xfrm>
          <a:prstGeom prst="ellipse">
            <a:avLst/>
          </a:prstGeom>
          <a:gradFill>
            <a:gsLst>
              <a:gs pos="0">
                <a:srgbClr val="FF907A">
                  <a:alpha val="0"/>
                </a:srgbClr>
              </a:gs>
              <a:gs pos="31000">
                <a:srgbClr val="FF907A">
                  <a:alpha val="0"/>
                </a:srgbClr>
              </a:gs>
              <a:gs pos="85000">
                <a:srgbClr val="FFBCAF">
                  <a:alpha val="11764"/>
                </a:srgbClr>
              </a:gs>
              <a:gs pos="100000">
                <a:srgbClr val="FFBCAF">
                  <a:alpha val="11764"/>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66" name="Google Shape;166;p41"/>
          <p:cNvSpPr txBox="1"/>
          <p:nvPr>
            <p:ph type="ctrTitle"/>
          </p:nvPr>
        </p:nvSpPr>
        <p:spPr>
          <a:xfrm>
            <a:off x="731520" y="941832"/>
            <a:ext cx="4626864" cy="320954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Avenir"/>
              <a:buNone/>
              <a:defRPr sz="36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41"/>
          <p:cNvSpPr txBox="1"/>
          <p:nvPr>
            <p:ph idx="1" type="subTitle"/>
          </p:nvPr>
        </p:nvSpPr>
        <p:spPr>
          <a:xfrm>
            <a:off x="731520" y="4974336"/>
            <a:ext cx="4626864" cy="1453896"/>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lt1"/>
              </a:buClr>
              <a:buSzPts val="1400"/>
              <a:buNone/>
              <a:defRPr cap="none">
                <a:solidFill>
                  <a:schemeClr val="lt1"/>
                </a:solidFill>
              </a:defRPr>
            </a:lvl1pPr>
            <a:lvl2pPr lvl="1" algn="l">
              <a:lnSpc>
                <a:spcPct val="120000"/>
              </a:lnSpc>
              <a:spcBef>
                <a:spcPts val="500"/>
              </a:spcBef>
              <a:spcAft>
                <a:spcPts val="0"/>
              </a:spcAft>
              <a:buClr>
                <a:schemeClr val="lt1"/>
              </a:buClr>
              <a:buSzPts val="1800"/>
              <a:buChar char="•"/>
              <a:defRPr/>
            </a:lvl2pPr>
            <a:lvl3pPr lvl="2" algn="l">
              <a:lnSpc>
                <a:spcPct val="120000"/>
              </a:lnSpc>
              <a:spcBef>
                <a:spcPts val="500"/>
              </a:spcBef>
              <a:spcAft>
                <a:spcPts val="0"/>
              </a:spcAft>
              <a:buClr>
                <a:schemeClr val="lt1"/>
              </a:buClr>
              <a:buSzPts val="1800"/>
              <a:buChar char="•"/>
              <a:defRPr/>
            </a:lvl3pPr>
            <a:lvl4pPr lvl="3" algn="l">
              <a:lnSpc>
                <a:spcPct val="120000"/>
              </a:lnSpc>
              <a:spcBef>
                <a:spcPts val="500"/>
              </a:spcBef>
              <a:spcAft>
                <a:spcPts val="0"/>
              </a:spcAft>
              <a:buClr>
                <a:schemeClr val="lt1"/>
              </a:buClr>
              <a:buSzPts val="1800"/>
              <a:buChar char="•"/>
              <a:defRPr/>
            </a:lvl4pPr>
            <a:lvl5pPr lvl="4" algn="l">
              <a:lnSpc>
                <a:spcPct val="120000"/>
              </a:lnSpc>
              <a:spcBef>
                <a:spcPts val="5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168" name="Google Shape;168;p41"/>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41"/>
          <p:cNvSpPr txBox="1"/>
          <p:nvPr>
            <p:ph idx="10" type="dt"/>
          </p:nvPr>
        </p:nvSpPr>
        <p:spPr>
          <a:xfrm>
            <a:off x="731520" y="6455664"/>
            <a:ext cx="4096512"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41"/>
          <p:cNvSpPr txBox="1"/>
          <p:nvPr>
            <p:ph idx="12" type="sldNum"/>
          </p:nvPr>
        </p:nvSpPr>
        <p:spPr>
          <a:xfrm>
            <a:off x="480974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pic>
        <p:nvPicPr>
          <p:cNvPr id="171" name="Google Shape;171;p41"/>
          <p:cNvPicPr preferRelativeResize="0"/>
          <p:nvPr>
            <p:ph idx="2" type="pic"/>
          </p:nvPr>
        </p:nvPicPr>
        <p:blipFill/>
        <p:spPr>
          <a:xfrm>
            <a:off x="6092952" y="0"/>
            <a:ext cx="6099048" cy="6858000"/>
          </a:xfrm>
          <a:prstGeom prst="rect">
            <a:avLst/>
          </a:prstGeom>
          <a:blipFill rotWithShape="1">
            <a:blip r:embed="rId2">
              <a:alphaModFix amt="70000"/>
            </a:blip>
            <a:stretch>
              <a:fillRect b="0" l="0" r="0" t="0"/>
            </a:stretch>
          </a:blip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4" showMasterSp="0">
  <p:cSld name="Title with Picture 4">
    <p:bg>
      <p:bgPr>
        <a:solidFill>
          <a:schemeClr val="dk1"/>
        </a:solidFill>
      </p:bgPr>
    </p:bg>
    <p:spTree>
      <p:nvGrpSpPr>
        <p:cNvPr id="172" name="Shape 172"/>
        <p:cNvGrpSpPr/>
        <p:nvPr/>
      </p:nvGrpSpPr>
      <p:grpSpPr>
        <a:xfrm>
          <a:off x="0" y="0"/>
          <a:ext cx="0" cy="0"/>
          <a:chOff x="0" y="0"/>
          <a:chExt cx="0" cy="0"/>
        </a:xfrm>
      </p:grpSpPr>
      <p:sp>
        <p:nvSpPr>
          <p:cNvPr id="173" name="Google Shape;173;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4" name="Google Shape;174;p33"/>
          <p:cNvSpPr/>
          <p:nvPr/>
        </p:nvSpPr>
        <p:spPr>
          <a:xfrm flipH="1" rot="5400000">
            <a:off x="-1399562" y="1399556"/>
            <a:ext cx="6875820" cy="4076703"/>
          </a:xfrm>
          <a:prstGeom prst="rect">
            <a:avLst/>
          </a:prstGeom>
          <a:gradFill>
            <a:gsLst>
              <a:gs pos="0">
                <a:srgbClr val="92248E"/>
              </a:gs>
              <a:gs pos="11000">
                <a:srgbClr val="92248E"/>
              </a:gs>
              <a:gs pos="100000">
                <a:srgbClr val="FF411C">
                  <a:alpha val="84705"/>
                </a:srgbClr>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5" name="Google Shape;175;p33"/>
          <p:cNvSpPr/>
          <p:nvPr/>
        </p:nvSpPr>
        <p:spPr>
          <a:xfrm rot="-5400000">
            <a:off x="890124" y="3681875"/>
            <a:ext cx="2296453" cy="4076701"/>
          </a:xfrm>
          <a:prstGeom prst="rect">
            <a:avLst/>
          </a:prstGeom>
          <a:gradFill>
            <a:gsLst>
              <a:gs pos="0">
                <a:srgbClr val="DA002F">
                  <a:alpha val="54901"/>
                </a:srgbClr>
              </a:gs>
              <a:gs pos="100000">
                <a:srgbClr val="FF907A">
                  <a:alpha val="0"/>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6" name="Google Shape;176;p33"/>
          <p:cNvSpPr/>
          <p:nvPr/>
        </p:nvSpPr>
        <p:spPr>
          <a:xfrm rot="6097846">
            <a:off x="-747355" y="1201312"/>
            <a:ext cx="4808302" cy="4088666"/>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FFDBCC">
                  <a:alpha val="0"/>
                </a:srgbClr>
              </a:gs>
              <a:gs pos="39000">
                <a:srgbClr val="FFDBCC">
                  <a:alpha val="0"/>
                </a:srgbClr>
              </a:gs>
              <a:gs pos="100000">
                <a:srgbClr val="FF907A">
                  <a:alpha val="29803"/>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7" name="Google Shape;177;p33"/>
          <p:cNvSpPr txBox="1"/>
          <p:nvPr>
            <p:ph type="ctrTitle"/>
          </p:nvPr>
        </p:nvSpPr>
        <p:spPr>
          <a:xfrm>
            <a:off x="612648" y="850392"/>
            <a:ext cx="2935224" cy="303580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2800"/>
              <a:buFont typeface="Avenir"/>
              <a:buNone/>
              <a:defRPr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33"/>
          <p:cNvSpPr txBox="1"/>
          <p:nvPr>
            <p:ph idx="1" type="subTitle"/>
          </p:nvPr>
        </p:nvSpPr>
        <p:spPr>
          <a:xfrm>
            <a:off x="612648" y="5001768"/>
            <a:ext cx="2926080" cy="1490472"/>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lt1"/>
              </a:buClr>
              <a:buSzPts val="1600"/>
              <a:buNone/>
              <a:defRPr sz="1600" cap="none">
                <a:solidFill>
                  <a:schemeClr val="lt1"/>
                </a:solidFill>
                <a:latin typeface="Avenir"/>
                <a:ea typeface="Avenir"/>
                <a:cs typeface="Avenir"/>
                <a:sym typeface="Avenir"/>
              </a:defRPr>
            </a:lvl1pPr>
            <a:lvl2pPr lvl="1" algn="l">
              <a:lnSpc>
                <a:spcPct val="120000"/>
              </a:lnSpc>
              <a:spcBef>
                <a:spcPts val="500"/>
              </a:spcBef>
              <a:spcAft>
                <a:spcPts val="0"/>
              </a:spcAft>
              <a:buClr>
                <a:schemeClr val="lt1"/>
              </a:buClr>
              <a:buSzPts val="1800"/>
              <a:buChar char="•"/>
              <a:defRPr/>
            </a:lvl2pPr>
            <a:lvl3pPr lvl="2" algn="l">
              <a:lnSpc>
                <a:spcPct val="120000"/>
              </a:lnSpc>
              <a:spcBef>
                <a:spcPts val="500"/>
              </a:spcBef>
              <a:spcAft>
                <a:spcPts val="0"/>
              </a:spcAft>
              <a:buClr>
                <a:schemeClr val="lt1"/>
              </a:buClr>
              <a:buSzPts val="1800"/>
              <a:buChar char="•"/>
              <a:defRPr/>
            </a:lvl3pPr>
            <a:lvl4pPr lvl="3" algn="l">
              <a:lnSpc>
                <a:spcPct val="120000"/>
              </a:lnSpc>
              <a:spcBef>
                <a:spcPts val="500"/>
              </a:spcBef>
              <a:spcAft>
                <a:spcPts val="0"/>
              </a:spcAft>
              <a:buClr>
                <a:schemeClr val="lt1"/>
              </a:buClr>
              <a:buSzPts val="1800"/>
              <a:buChar char="•"/>
              <a:defRPr/>
            </a:lvl4pPr>
            <a:lvl5pPr lvl="4" algn="l">
              <a:lnSpc>
                <a:spcPct val="120000"/>
              </a:lnSpc>
              <a:spcBef>
                <a:spcPts val="5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179" name="Google Shape;179;p33"/>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33"/>
          <p:cNvSpPr txBox="1"/>
          <p:nvPr>
            <p:ph idx="12" type="sldNum"/>
          </p:nvPr>
        </p:nvSpPr>
        <p:spPr>
          <a:xfrm>
            <a:off x="320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1"/>
                </a:solidFill>
                <a:latin typeface="Avenir"/>
                <a:ea typeface="Avenir"/>
                <a:cs typeface="Avenir"/>
                <a:sym typeface="Avenir"/>
              </a:defRPr>
            </a:lvl1pPr>
            <a:lvl2pPr indent="0" lvl="1" marL="0" algn="r">
              <a:spcBef>
                <a:spcPts val="0"/>
              </a:spcBef>
              <a:buNone/>
              <a:defRPr b="0" i="0" sz="800" u="none" cap="none" strike="noStrike">
                <a:solidFill>
                  <a:schemeClr val="lt1"/>
                </a:solidFill>
                <a:latin typeface="Avenir"/>
                <a:ea typeface="Avenir"/>
                <a:cs typeface="Avenir"/>
                <a:sym typeface="Avenir"/>
              </a:defRPr>
            </a:lvl2pPr>
            <a:lvl3pPr indent="0" lvl="2" marL="0" algn="r">
              <a:spcBef>
                <a:spcPts val="0"/>
              </a:spcBef>
              <a:buNone/>
              <a:defRPr b="0" i="0" sz="800" u="none" cap="none" strike="noStrike">
                <a:solidFill>
                  <a:schemeClr val="lt1"/>
                </a:solidFill>
                <a:latin typeface="Avenir"/>
                <a:ea typeface="Avenir"/>
                <a:cs typeface="Avenir"/>
                <a:sym typeface="Avenir"/>
              </a:defRPr>
            </a:lvl3pPr>
            <a:lvl4pPr indent="0" lvl="3" marL="0" algn="r">
              <a:spcBef>
                <a:spcPts val="0"/>
              </a:spcBef>
              <a:buNone/>
              <a:defRPr b="0" i="0" sz="800" u="none" cap="none" strike="noStrike">
                <a:solidFill>
                  <a:schemeClr val="lt1"/>
                </a:solidFill>
                <a:latin typeface="Avenir"/>
                <a:ea typeface="Avenir"/>
                <a:cs typeface="Avenir"/>
                <a:sym typeface="Avenir"/>
              </a:defRPr>
            </a:lvl4pPr>
            <a:lvl5pPr indent="0" lvl="4" marL="0" algn="r">
              <a:spcBef>
                <a:spcPts val="0"/>
              </a:spcBef>
              <a:buNone/>
              <a:defRPr b="0" i="0" sz="800" u="none" cap="none" strike="noStrike">
                <a:solidFill>
                  <a:schemeClr val="lt1"/>
                </a:solidFill>
                <a:latin typeface="Avenir"/>
                <a:ea typeface="Avenir"/>
                <a:cs typeface="Avenir"/>
                <a:sym typeface="Avenir"/>
              </a:defRPr>
            </a:lvl5pPr>
            <a:lvl6pPr indent="0" lvl="5" marL="0" algn="r">
              <a:spcBef>
                <a:spcPts val="0"/>
              </a:spcBef>
              <a:buNone/>
              <a:defRPr b="0" i="0" sz="800" u="none" cap="none" strike="noStrike">
                <a:solidFill>
                  <a:schemeClr val="lt1"/>
                </a:solidFill>
                <a:latin typeface="Avenir"/>
                <a:ea typeface="Avenir"/>
                <a:cs typeface="Avenir"/>
                <a:sym typeface="Avenir"/>
              </a:defRPr>
            </a:lvl6pPr>
            <a:lvl7pPr indent="0" lvl="6" marL="0" algn="r">
              <a:spcBef>
                <a:spcPts val="0"/>
              </a:spcBef>
              <a:buNone/>
              <a:defRPr b="0" i="0" sz="800" u="none" cap="none" strike="noStrike">
                <a:solidFill>
                  <a:schemeClr val="lt1"/>
                </a:solidFill>
                <a:latin typeface="Avenir"/>
                <a:ea typeface="Avenir"/>
                <a:cs typeface="Avenir"/>
                <a:sym typeface="Avenir"/>
              </a:defRPr>
            </a:lvl7pPr>
            <a:lvl8pPr indent="0" lvl="7" marL="0" algn="r">
              <a:spcBef>
                <a:spcPts val="0"/>
              </a:spcBef>
              <a:buNone/>
              <a:defRPr b="0" i="0" sz="800" u="none" cap="none" strike="noStrike">
                <a:solidFill>
                  <a:schemeClr val="lt1"/>
                </a:solidFill>
                <a:latin typeface="Avenir"/>
                <a:ea typeface="Avenir"/>
                <a:cs typeface="Avenir"/>
                <a:sym typeface="Avenir"/>
              </a:defRPr>
            </a:lvl8pPr>
            <a:lvl9pPr indent="0" lvl="8" marL="0" algn="r">
              <a:spcBef>
                <a:spcPts val="0"/>
              </a:spcBef>
              <a:buNone/>
              <a:defRPr b="0" i="0" sz="8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33"/>
          <p:cNvSpPr txBox="1"/>
          <p:nvPr>
            <p:ph idx="10" type="dt"/>
          </p:nvPr>
        </p:nvSpPr>
        <p:spPr>
          <a:xfrm>
            <a:off x="612648" y="6455664"/>
            <a:ext cx="3227832"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82" name="Google Shape;182;p33"/>
          <p:cNvPicPr preferRelativeResize="0"/>
          <p:nvPr>
            <p:ph idx="2" type="pic"/>
          </p:nvPr>
        </p:nvPicPr>
        <p:blipFill/>
        <p:spPr>
          <a:xfrm>
            <a:off x="4076700" y="0"/>
            <a:ext cx="8115300" cy="6868452"/>
          </a:xfrm>
          <a:prstGeom prst="rect">
            <a:avLst/>
          </a:prstGeom>
          <a:blipFill rotWithShape="1">
            <a:blip r:embed="rId2">
              <a:alphaModFix amt="70000"/>
            </a:blip>
            <a:stretch>
              <a:fillRect b="0" l="0" r="0" t="0"/>
            </a:stretch>
          </a:blip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bg>
      <p:bgPr>
        <a:solidFill>
          <a:schemeClr val="dk1"/>
        </a:solidFill>
      </p:bgPr>
    </p:bg>
    <p:spTree>
      <p:nvGrpSpPr>
        <p:cNvPr id="183" name="Shape 183"/>
        <p:cNvGrpSpPr/>
        <p:nvPr/>
      </p:nvGrpSpPr>
      <p:grpSpPr>
        <a:xfrm>
          <a:off x="0" y="0"/>
          <a:ext cx="0" cy="0"/>
          <a:chOff x="0" y="0"/>
          <a:chExt cx="0" cy="0"/>
        </a:xfrm>
      </p:grpSpPr>
      <p:sp>
        <p:nvSpPr>
          <p:cNvPr id="184" name="Google Shape;184;p26"/>
          <p:cNvSpPr/>
          <p:nvPr/>
        </p:nvSpPr>
        <p:spPr>
          <a:xfrm rot="10800000">
            <a:off x="-14449" y="0"/>
            <a:ext cx="12224736"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85" name="Google Shape;185;p26"/>
          <p:cNvSpPr/>
          <p:nvPr/>
        </p:nvSpPr>
        <p:spPr>
          <a:xfrm flipH="1" rot="10800000">
            <a:off x="-7227" y="-5046"/>
            <a:ext cx="12217513" cy="6865568"/>
          </a:xfrm>
          <a:prstGeom prst="rect">
            <a:avLst/>
          </a:prstGeom>
          <a:gradFill>
            <a:gsLst>
              <a:gs pos="0">
                <a:srgbClr val="FF411C">
                  <a:alpha val="65882"/>
                </a:srgbClr>
              </a:gs>
              <a:gs pos="99000">
                <a:srgbClr val="962077"/>
              </a:gs>
              <a:gs pos="100000">
                <a:srgbClr val="962077"/>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86" name="Google Shape;186;p26"/>
          <p:cNvSpPr/>
          <p:nvPr/>
        </p:nvSpPr>
        <p:spPr>
          <a:xfrm>
            <a:off x="-25514" y="-5045"/>
            <a:ext cx="12217514" cy="6865568"/>
          </a:xfrm>
          <a:prstGeom prst="rect">
            <a:avLst/>
          </a:prstGeom>
          <a:gradFill>
            <a:gsLst>
              <a:gs pos="0">
                <a:srgbClr val="FA0036">
                  <a:alpha val="3921"/>
                </a:srgbClr>
              </a:gs>
              <a:gs pos="99000">
                <a:srgbClr val="92248E">
                  <a:alpha val="97647"/>
                </a:srgbClr>
              </a:gs>
              <a:gs pos="100000">
                <a:srgbClr val="92248E">
                  <a:alpha val="97647"/>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87" name="Google Shape;187;p26"/>
          <p:cNvSpPr/>
          <p:nvPr/>
        </p:nvSpPr>
        <p:spPr>
          <a:xfrm rot="5400000">
            <a:off x="3802775" y="-3817222"/>
            <a:ext cx="4571999" cy="12206450"/>
          </a:xfrm>
          <a:prstGeom prst="rect">
            <a:avLst/>
          </a:prstGeom>
          <a:gradFill>
            <a:gsLst>
              <a:gs pos="0">
                <a:srgbClr val="D861D4">
                  <a:alpha val="0"/>
                </a:srgbClr>
              </a:gs>
              <a:gs pos="100000">
                <a:srgbClr val="FF7037">
                  <a:alpha val="65882"/>
                </a:srgbClr>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88" name="Google Shape;188;p26"/>
          <p:cNvSpPr/>
          <p:nvPr/>
        </p:nvSpPr>
        <p:spPr>
          <a:xfrm rot="2368948">
            <a:off x="1027160" y="609473"/>
            <a:ext cx="5005754" cy="5005754"/>
          </a:xfrm>
          <a:prstGeom prst="ellipse">
            <a:avLst/>
          </a:prstGeom>
          <a:gradFill>
            <a:gsLst>
              <a:gs pos="0">
                <a:srgbClr val="FF907A">
                  <a:alpha val="0"/>
                </a:srgbClr>
              </a:gs>
              <a:gs pos="31000">
                <a:srgbClr val="FF907A">
                  <a:alpha val="0"/>
                </a:srgbClr>
              </a:gs>
              <a:gs pos="85000">
                <a:srgbClr val="FFBCAF">
                  <a:alpha val="20000"/>
                </a:srgbClr>
              </a:gs>
              <a:gs pos="100000">
                <a:srgbClr val="FFBCAF">
                  <a:alpha val="20000"/>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89" name="Google Shape;189;p26"/>
          <p:cNvSpPr/>
          <p:nvPr/>
        </p:nvSpPr>
        <p:spPr>
          <a:xfrm flipH="1" rot="-5400000">
            <a:off x="-1913484" y="1896512"/>
            <a:ext cx="6860522" cy="3062447"/>
          </a:xfrm>
          <a:prstGeom prst="rect">
            <a:avLst/>
          </a:prstGeom>
          <a:gradFill>
            <a:gsLst>
              <a:gs pos="0">
                <a:srgbClr val="FA0036">
                  <a:alpha val="61960"/>
                </a:srgbClr>
              </a:gs>
              <a:gs pos="77000">
                <a:srgbClr val="FF907A">
                  <a:alpha val="15686"/>
                </a:srgbClr>
              </a:gs>
              <a:gs pos="100000">
                <a:srgbClr val="FF907A">
                  <a:alpha val="15686"/>
                </a:srgbClr>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190" name="Google Shape;190;p26"/>
          <p:cNvSpPr txBox="1"/>
          <p:nvPr>
            <p:ph type="ctrTitle"/>
          </p:nvPr>
        </p:nvSpPr>
        <p:spPr>
          <a:xfrm>
            <a:off x="3557016" y="987552"/>
            <a:ext cx="7644384" cy="29443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5400"/>
              <a:buFont typeface="Avenir"/>
              <a:buNone/>
              <a:defRPr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26"/>
          <p:cNvSpPr txBox="1"/>
          <p:nvPr>
            <p:ph idx="1" type="subTitle"/>
          </p:nvPr>
        </p:nvSpPr>
        <p:spPr>
          <a:xfrm>
            <a:off x="3538728" y="5294376"/>
            <a:ext cx="7644384" cy="1078992"/>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lt1"/>
              </a:buClr>
              <a:buSzPts val="1400"/>
              <a:buNone/>
              <a:defRPr cap="none">
                <a:solidFill>
                  <a:schemeClr val="lt1"/>
                </a:solidFill>
                <a:latin typeface="Avenir"/>
                <a:ea typeface="Avenir"/>
                <a:cs typeface="Avenir"/>
                <a:sym typeface="Avenir"/>
              </a:defRPr>
            </a:lvl1pPr>
            <a:lvl2pPr lvl="1" algn="l">
              <a:lnSpc>
                <a:spcPct val="120000"/>
              </a:lnSpc>
              <a:spcBef>
                <a:spcPts val="500"/>
              </a:spcBef>
              <a:spcAft>
                <a:spcPts val="0"/>
              </a:spcAft>
              <a:buClr>
                <a:schemeClr val="lt1"/>
              </a:buClr>
              <a:buSzPts val="1800"/>
              <a:buChar char="•"/>
              <a:defRPr/>
            </a:lvl2pPr>
            <a:lvl3pPr lvl="2" algn="l">
              <a:lnSpc>
                <a:spcPct val="120000"/>
              </a:lnSpc>
              <a:spcBef>
                <a:spcPts val="500"/>
              </a:spcBef>
              <a:spcAft>
                <a:spcPts val="0"/>
              </a:spcAft>
              <a:buClr>
                <a:schemeClr val="lt1"/>
              </a:buClr>
              <a:buSzPts val="1800"/>
              <a:buChar char="•"/>
              <a:defRPr/>
            </a:lvl3pPr>
            <a:lvl4pPr lvl="3" algn="l">
              <a:lnSpc>
                <a:spcPct val="120000"/>
              </a:lnSpc>
              <a:spcBef>
                <a:spcPts val="500"/>
              </a:spcBef>
              <a:spcAft>
                <a:spcPts val="0"/>
              </a:spcAft>
              <a:buClr>
                <a:schemeClr val="lt1"/>
              </a:buClr>
              <a:buSzPts val="1800"/>
              <a:buChar char="•"/>
              <a:defRPr/>
            </a:lvl4pPr>
            <a:lvl5pPr lvl="4" algn="l">
              <a:lnSpc>
                <a:spcPct val="120000"/>
              </a:lnSpc>
              <a:spcBef>
                <a:spcPts val="5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192" name="Google Shape;192;p26"/>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26"/>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26"/>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1"/>
                </a:solidFill>
                <a:latin typeface="Avenir"/>
                <a:ea typeface="Avenir"/>
                <a:cs typeface="Avenir"/>
                <a:sym typeface="Avenir"/>
              </a:defRPr>
            </a:lvl1pPr>
            <a:lvl2pPr indent="0" lvl="1" marL="0" algn="r">
              <a:spcBef>
                <a:spcPts val="0"/>
              </a:spcBef>
              <a:buNone/>
              <a:defRPr b="0" i="0" sz="800" u="none" cap="none" strike="noStrike">
                <a:solidFill>
                  <a:schemeClr val="lt1"/>
                </a:solidFill>
                <a:latin typeface="Avenir"/>
                <a:ea typeface="Avenir"/>
                <a:cs typeface="Avenir"/>
                <a:sym typeface="Avenir"/>
              </a:defRPr>
            </a:lvl2pPr>
            <a:lvl3pPr indent="0" lvl="2" marL="0" algn="r">
              <a:spcBef>
                <a:spcPts val="0"/>
              </a:spcBef>
              <a:buNone/>
              <a:defRPr b="0" i="0" sz="800" u="none" cap="none" strike="noStrike">
                <a:solidFill>
                  <a:schemeClr val="lt1"/>
                </a:solidFill>
                <a:latin typeface="Avenir"/>
                <a:ea typeface="Avenir"/>
                <a:cs typeface="Avenir"/>
                <a:sym typeface="Avenir"/>
              </a:defRPr>
            </a:lvl3pPr>
            <a:lvl4pPr indent="0" lvl="3" marL="0" algn="r">
              <a:spcBef>
                <a:spcPts val="0"/>
              </a:spcBef>
              <a:buNone/>
              <a:defRPr b="0" i="0" sz="800" u="none" cap="none" strike="noStrike">
                <a:solidFill>
                  <a:schemeClr val="lt1"/>
                </a:solidFill>
                <a:latin typeface="Avenir"/>
                <a:ea typeface="Avenir"/>
                <a:cs typeface="Avenir"/>
                <a:sym typeface="Avenir"/>
              </a:defRPr>
            </a:lvl4pPr>
            <a:lvl5pPr indent="0" lvl="4" marL="0" algn="r">
              <a:spcBef>
                <a:spcPts val="0"/>
              </a:spcBef>
              <a:buNone/>
              <a:defRPr b="0" i="0" sz="800" u="none" cap="none" strike="noStrike">
                <a:solidFill>
                  <a:schemeClr val="lt1"/>
                </a:solidFill>
                <a:latin typeface="Avenir"/>
                <a:ea typeface="Avenir"/>
                <a:cs typeface="Avenir"/>
                <a:sym typeface="Avenir"/>
              </a:defRPr>
            </a:lvl5pPr>
            <a:lvl6pPr indent="0" lvl="5" marL="0" algn="r">
              <a:spcBef>
                <a:spcPts val="0"/>
              </a:spcBef>
              <a:buNone/>
              <a:defRPr b="0" i="0" sz="800" u="none" cap="none" strike="noStrike">
                <a:solidFill>
                  <a:schemeClr val="lt1"/>
                </a:solidFill>
                <a:latin typeface="Avenir"/>
                <a:ea typeface="Avenir"/>
                <a:cs typeface="Avenir"/>
                <a:sym typeface="Avenir"/>
              </a:defRPr>
            </a:lvl6pPr>
            <a:lvl7pPr indent="0" lvl="6" marL="0" algn="r">
              <a:spcBef>
                <a:spcPts val="0"/>
              </a:spcBef>
              <a:buNone/>
              <a:defRPr b="0" i="0" sz="800" u="none" cap="none" strike="noStrike">
                <a:solidFill>
                  <a:schemeClr val="lt1"/>
                </a:solidFill>
                <a:latin typeface="Avenir"/>
                <a:ea typeface="Avenir"/>
                <a:cs typeface="Avenir"/>
                <a:sym typeface="Avenir"/>
              </a:defRPr>
            </a:lvl7pPr>
            <a:lvl8pPr indent="0" lvl="7" marL="0" algn="r">
              <a:spcBef>
                <a:spcPts val="0"/>
              </a:spcBef>
              <a:buNone/>
              <a:defRPr b="0" i="0" sz="800" u="none" cap="none" strike="noStrike">
                <a:solidFill>
                  <a:schemeClr val="lt1"/>
                </a:solidFill>
                <a:latin typeface="Avenir"/>
                <a:ea typeface="Avenir"/>
                <a:cs typeface="Avenir"/>
                <a:sym typeface="Avenir"/>
              </a:defRPr>
            </a:lvl8pPr>
            <a:lvl9pPr indent="0" lvl="8" marL="0" algn="r">
              <a:spcBef>
                <a:spcPts val="0"/>
              </a:spcBef>
              <a:buNone/>
              <a:defRPr b="0" i="0" sz="8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showMasterSp="0">
  <p:cSld name="Title 2">
    <p:bg>
      <p:bgPr>
        <a:solidFill>
          <a:schemeClr val="lt1"/>
        </a:solidFill>
      </p:bgPr>
    </p:bg>
    <p:spTree>
      <p:nvGrpSpPr>
        <p:cNvPr id="195" name="Shape 195"/>
        <p:cNvGrpSpPr/>
        <p:nvPr/>
      </p:nvGrpSpPr>
      <p:grpSpPr>
        <a:xfrm>
          <a:off x="0" y="0"/>
          <a:ext cx="0" cy="0"/>
          <a:chOff x="0" y="0"/>
          <a:chExt cx="0" cy="0"/>
        </a:xfrm>
      </p:grpSpPr>
      <p:sp>
        <p:nvSpPr>
          <p:cNvPr id="196" name="Google Shape;196;p45"/>
          <p:cNvSpPr/>
          <p:nvPr/>
        </p:nvSpPr>
        <p:spPr>
          <a:xfrm flipH="1">
            <a:off x="9143995" y="0"/>
            <a:ext cx="3076356" cy="6858000"/>
          </a:xfrm>
          <a:prstGeom prst="rect">
            <a:avLst/>
          </a:prstGeom>
          <a:gradFill>
            <a:gsLst>
              <a:gs pos="0">
                <a:srgbClr val="FF907A"/>
              </a:gs>
              <a:gs pos="100000">
                <a:srgbClr val="DA002F">
                  <a:alpha val="85490"/>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97" name="Google Shape;197;p45"/>
          <p:cNvSpPr/>
          <p:nvPr/>
        </p:nvSpPr>
        <p:spPr>
          <a:xfrm flipH="1">
            <a:off x="9143990" y="-1"/>
            <a:ext cx="3076355" cy="4572001"/>
          </a:xfrm>
          <a:prstGeom prst="rect">
            <a:avLst/>
          </a:prstGeom>
          <a:gradFill>
            <a:gsLst>
              <a:gs pos="0">
                <a:srgbClr val="FE4A00">
                  <a:alpha val="0"/>
                </a:srgbClr>
              </a:gs>
              <a:gs pos="26000">
                <a:srgbClr val="FE4A00">
                  <a:alpha val="0"/>
                </a:srgbClr>
              </a:gs>
              <a:gs pos="100000">
                <a:srgbClr val="DA002F">
                  <a:alpha val="64705"/>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98" name="Google Shape;198;p45"/>
          <p:cNvSpPr/>
          <p:nvPr/>
        </p:nvSpPr>
        <p:spPr>
          <a:xfrm flipH="1" rot="5400000">
            <a:off x="7253161" y="1890822"/>
            <a:ext cx="6858001" cy="3076355"/>
          </a:xfrm>
          <a:prstGeom prst="rect">
            <a:avLst/>
          </a:prstGeom>
          <a:gradFill>
            <a:gsLst>
              <a:gs pos="0">
                <a:srgbClr val="9B3597"/>
              </a:gs>
              <a:gs pos="2000">
                <a:srgbClr val="9B3597"/>
              </a:gs>
              <a:gs pos="60000">
                <a:srgbClr val="D861D4">
                  <a:alpha val="0"/>
                </a:srgbClr>
              </a:gs>
              <a:gs pos="100000">
                <a:srgbClr val="D861D4">
                  <a:alpha val="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99" name="Google Shape;199;p45"/>
          <p:cNvSpPr/>
          <p:nvPr/>
        </p:nvSpPr>
        <p:spPr>
          <a:xfrm rot="-9091028">
            <a:off x="7949750" y="1673989"/>
            <a:ext cx="3201591" cy="4397456"/>
          </a:xfrm>
          <a:custGeom>
            <a:rect b="b" l="l" r="r" t="t"/>
            <a:pathLst>
              <a:path extrusionOk="0" h="4397456" w="3201591">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0">
                <a:srgbClr val="FF907A">
                  <a:alpha val="0"/>
                </a:srgbClr>
              </a:gs>
              <a:gs pos="31000">
                <a:srgbClr val="FF907A">
                  <a:alpha val="0"/>
                </a:srgbClr>
              </a:gs>
              <a:gs pos="85000">
                <a:srgbClr val="FFBCAF">
                  <a:alpha val="9803"/>
                </a:srgbClr>
              </a:gs>
              <a:gs pos="100000">
                <a:srgbClr val="FFBCAF">
                  <a:alpha val="9803"/>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0" name="Google Shape;200;p45"/>
          <p:cNvSpPr txBox="1"/>
          <p:nvPr>
            <p:ph type="ctrTitle"/>
          </p:nvPr>
        </p:nvSpPr>
        <p:spPr>
          <a:xfrm>
            <a:off x="731520" y="612648"/>
            <a:ext cx="7004304" cy="355701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800"/>
              <a:buFont typeface="Avenir"/>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45"/>
          <p:cNvSpPr txBox="1"/>
          <p:nvPr>
            <p:ph idx="1" type="subTitle"/>
          </p:nvPr>
        </p:nvSpPr>
        <p:spPr>
          <a:xfrm>
            <a:off x="731520" y="4965192"/>
            <a:ext cx="6391656" cy="1490472"/>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dk1"/>
              </a:buClr>
              <a:buSzPts val="1400"/>
              <a:buNone/>
              <a:defRPr cap="none">
                <a:latin typeface="Avenir"/>
                <a:ea typeface="Avenir"/>
                <a:cs typeface="Avenir"/>
                <a:sym typeface="Avenir"/>
              </a:defRPr>
            </a:lvl1pPr>
            <a:lvl2pPr lvl="1" algn="l">
              <a:lnSpc>
                <a:spcPct val="120000"/>
              </a:lnSpc>
              <a:spcBef>
                <a:spcPts val="500"/>
              </a:spcBef>
              <a:spcAft>
                <a:spcPts val="0"/>
              </a:spcAft>
              <a:buClr>
                <a:schemeClr val="dk1"/>
              </a:buClr>
              <a:buSzPts val="1800"/>
              <a:buChar char="•"/>
              <a:defRPr/>
            </a:lvl2pPr>
            <a:lvl3pPr lvl="2" algn="l">
              <a:lnSpc>
                <a:spcPct val="120000"/>
              </a:lnSpc>
              <a:spcBef>
                <a:spcPts val="500"/>
              </a:spcBef>
              <a:spcAft>
                <a:spcPts val="0"/>
              </a:spcAft>
              <a:buClr>
                <a:schemeClr val="dk1"/>
              </a:buClr>
              <a:buSzPts val="1800"/>
              <a:buChar char="•"/>
              <a:defRPr/>
            </a:lvl3pPr>
            <a:lvl4pPr lvl="3" algn="l">
              <a:lnSpc>
                <a:spcPct val="120000"/>
              </a:lnSpc>
              <a:spcBef>
                <a:spcPts val="500"/>
              </a:spcBef>
              <a:spcAft>
                <a:spcPts val="0"/>
              </a:spcAft>
              <a:buClr>
                <a:schemeClr val="dk1"/>
              </a:buClr>
              <a:buSzPts val="1800"/>
              <a:buChar char="•"/>
              <a:defRPr/>
            </a:lvl4pPr>
            <a:lvl5pPr lvl="4" algn="l">
              <a:lnSpc>
                <a:spcPct val="12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02" name="Google Shape;202;p45"/>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45"/>
          <p:cNvSpPr txBox="1"/>
          <p:nvPr>
            <p:ph idx="10" type="dt"/>
          </p:nvPr>
        </p:nvSpPr>
        <p:spPr>
          <a:xfrm>
            <a:off x="4954909" y="6455664"/>
            <a:ext cx="3472868"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45"/>
          <p:cNvSpPr txBox="1"/>
          <p:nvPr>
            <p:ph idx="12" type="sldNum"/>
          </p:nvPr>
        </p:nvSpPr>
        <p:spPr>
          <a:xfrm>
            <a:off x="8409489"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showMasterSp="0">
  <p:cSld name="Title 3">
    <p:bg>
      <p:bgPr>
        <a:solidFill>
          <a:schemeClr val="lt1"/>
        </a:solidFill>
      </p:bgPr>
    </p:bg>
    <p:spTree>
      <p:nvGrpSpPr>
        <p:cNvPr id="205" name="Shape 205"/>
        <p:cNvGrpSpPr/>
        <p:nvPr/>
      </p:nvGrpSpPr>
      <p:grpSpPr>
        <a:xfrm>
          <a:off x="0" y="0"/>
          <a:ext cx="0" cy="0"/>
          <a:chOff x="0" y="0"/>
          <a:chExt cx="0" cy="0"/>
        </a:xfrm>
      </p:grpSpPr>
      <p:sp>
        <p:nvSpPr>
          <p:cNvPr id="206" name="Google Shape;206;p46"/>
          <p:cNvSpPr/>
          <p:nvPr/>
        </p:nvSpPr>
        <p:spPr>
          <a:xfrm>
            <a:off x="-6" y="-25866"/>
            <a:ext cx="12192005" cy="4589428"/>
          </a:xfrm>
          <a:prstGeom prst="rect">
            <a:avLst/>
          </a:prstGeom>
          <a:gradFill>
            <a:gsLst>
              <a:gs pos="0">
                <a:srgbClr val="D861D4"/>
              </a:gs>
              <a:gs pos="8000">
                <a:srgbClr val="D861D4"/>
              </a:gs>
              <a:gs pos="100000">
                <a:srgbClr val="DA002F">
                  <a:alpha val="84705"/>
                </a:srgbClr>
              </a:gs>
            </a:gsLst>
            <a:lin ang="6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7" name="Google Shape;207;p46"/>
          <p:cNvSpPr/>
          <p:nvPr/>
        </p:nvSpPr>
        <p:spPr>
          <a:xfrm rot="-5400000">
            <a:off x="3805950" y="-3822495"/>
            <a:ext cx="4580101" cy="12191999"/>
          </a:xfrm>
          <a:prstGeom prst="rect">
            <a:avLst/>
          </a:prstGeom>
          <a:gradFill>
            <a:gsLst>
              <a:gs pos="0">
                <a:srgbClr val="FE4A00">
                  <a:alpha val="49803"/>
                </a:srgbClr>
              </a:gs>
              <a:gs pos="99000">
                <a:srgbClr val="A3299D"/>
              </a:gs>
              <a:gs pos="100000">
                <a:srgbClr val="A3299D"/>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8" name="Google Shape;208;p46"/>
          <p:cNvSpPr/>
          <p:nvPr/>
        </p:nvSpPr>
        <p:spPr>
          <a:xfrm rot="10800000">
            <a:off x="8150806" y="-25872"/>
            <a:ext cx="4041192" cy="4589427"/>
          </a:xfrm>
          <a:prstGeom prst="rect">
            <a:avLst/>
          </a:prstGeom>
          <a:gradFill>
            <a:gsLst>
              <a:gs pos="0">
                <a:srgbClr val="DA002F">
                  <a:alpha val="0"/>
                </a:srgbClr>
              </a:gs>
              <a:gs pos="84000">
                <a:srgbClr val="FF907A">
                  <a:alpha val="31764"/>
                </a:srgbClr>
              </a:gs>
              <a:gs pos="100000">
                <a:srgbClr val="FF907A">
                  <a:alpha val="31764"/>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9" name="Google Shape;209;p46"/>
          <p:cNvSpPr/>
          <p:nvPr/>
        </p:nvSpPr>
        <p:spPr>
          <a:xfrm rot="-9091028">
            <a:off x="5485611" y="-1118641"/>
            <a:ext cx="4990147" cy="4439131"/>
          </a:xfrm>
          <a:custGeom>
            <a:rect b="b" l="l" r="r" t="t"/>
            <a:pathLst>
              <a:path extrusionOk="0" h="4439131" w="4990147">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FF907A">
                  <a:alpha val="0"/>
                </a:srgbClr>
              </a:gs>
              <a:gs pos="41000">
                <a:srgbClr val="FF907A">
                  <a:alpha val="0"/>
                </a:srgbClr>
              </a:gs>
              <a:gs pos="100000">
                <a:srgbClr val="FFBCAF">
                  <a:alpha val="32941"/>
                </a:srgbClr>
              </a:gs>
            </a:gsLst>
            <a:lin ang="12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0" name="Google Shape;210;p46"/>
          <p:cNvSpPr txBox="1"/>
          <p:nvPr>
            <p:ph type="ctrTitle"/>
          </p:nvPr>
        </p:nvSpPr>
        <p:spPr>
          <a:xfrm>
            <a:off x="731520" y="585216"/>
            <a:ext cx="6858000"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Avenir"/>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46"/>
          <p:cNvSpPr txBox="1"/>
          <p:nvPr>
            <p:ph idx="1" type="subTitle"/>
          </p:nvPr>
        </p:nvSpPr>
        <p:spPr>
          <a:xfrm>
            <a:off x="731520" y="4965192"/>
            <a:ext cx="6391656" cy="1490472"/>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dk1"/>
              </a:buClr>
              <a:buSzPts val="1400"/>
              <a:buNone/>
              <a:defRPr cap="none">
                <a:latin typeface="Avenir"/>
                <a:ea typeface="Avenir"/>
                <a:cs typeface="Avenir"/>
                <a:sym typeface="Avenir"/>
              </a:defRPr>
            </a:lvl1pPr>
            <a:lvl2pPr lvl="1" algn="l">
              <a:lnSpc>
                <a:spcPct val="120000"/>
              </a:lnSpc>
              <a:spcBef>
                <a:spcPts val="500"/>
              </a:spcBef>
              <a:spcAft>
                <a:spcPts val="0"/>
              </a:spcAft>
              <a:buClr>
                <a:schemeClr val="dk1"/>
              </a:buClr>
              <a:buSzPts val="1800"/>
              <a:buChar char="•"/>
              <a:defRPr/>
            </a:lvl2pPr>
            <a:lvl3pPr lvl="2" algn="l">
              <a:lnSpc>
                <a:spcPct val="120000"/>
              </a:lnSpc>
              <a:spcBef>
                <a:spcPts val="500"/>
              </a:spcBef>
              <a:spcAft>
                <a:spcPts val="0"/>
              </a:spcAft>
              <a:buClr>
                <a:schemeClr val="dk1"/>
              </a:buClr>
              <a:buSzPts val="1800"/>
              <a:buChar char="•"/>
              <a:defRPr/>
            </a:lvl3pPr>
            <a:lvl4pPr lvl="3" algn="l">
              <a:lnSpc>
                <a:spcPct val="120000"/>
              </a:lnSpc>
              <a:spcBef>
                <a:spcPts val="500"/>
              </a:spcBef>
              <a:spcAft>
                <a:spcPts val="0"/>
              </a:spcAft>
              <a:buClr>
                <a:schemeClr val="dk1"/>
              </a:buClr>
              <a:buSzPts val="1800"/>
              <a:buChar char="•"/>
              <a:defRPr/>
            </a:lvl4pPr>
            <a:lvl5pPr lvl="4" algn="l">
              <a:lnSpc>
                <a:spcPct val="12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12" name="Google Shape;212;p46"/>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46"/>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46"/>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 Header 2">
    <p:bg>
      <p:bgPr>
        <a:solidFill>
          <a:schemeClr val="dk1"/>
        </a:solidFill>
      </p:bgPr>
    </p:bg>
    <p:spTree>
      <p:nvGrpSpPr>
        <p:cNvPr id="29" name="Shape 29"/>
        <p:cNvGrpSpPr/>
        <p:nvPr/>
      </p:nvGrpSpPr>
      <p:grpSpPr>
        <a:xfrm>
          <a:off x="0" y="0"/>
          <a:ext cx="0" cy="0"/>
          <a:chOff x="0" y="0"/>
          <a:chExt cx="0" cy="0"/>
        </a:xfrm>
      </p:grpSpPr>
      <p:sp>
        <p:nvSpPr>
          <p:cNvPr id="30" name="Google Shape;30;p30"/>
          <p:cNvSpPr/>
          <p:nvPr/>
        </p:nvSpPr>
        <p:spPr>
          <a:xfrm flipH="1">
            <a:off x="0" y="0"/>
            <a:ext cx="12188952"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31" name="Google Shape;31;p30"/>
          <p:cNvSpPr/>
          <p:nvPr/>
        </p:nvSpPr>
        <p:spPr>
          <a:xfrm>
            <a:off x="-7226" y="2522"/>
            <a:ext cx="12210294" cy="6855478"/>
          </a:xfrm>
          <a:prstGeom prst="rect">
            <a:avLst/>
          </a:prstGeom>
          <a:gradFill>
            <a:gsLst>
              <a:gs pos="0">
                <a:srgbClr val="FF411C">
                  <a:alpha val="65882"/>
                </a:srgbClr>
              </a:gs>
              <a:gs pos="99000">
                <a:srgbClr val="962077"/>
              </a:gs>
              <a:gs pos="100000">
                <a:srgbClr val="962077"/>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32" name="Google Shape;32;p30"/>
          <p:cNvSpPr/>
          <p:nvPr/>
        </p:nvSpPr>
        <p:spPr>
          <a:xfrm flipH="1" rot="10800000">
            <a:off x="383414" y="0"/>
            <a:ext cx="11826874" cy="6858000"/>
          </a:xfrm>
          <a:prstGeom prst="rect">
            <a:avLst/>
          </a:prstGeom>
          <a:gradFill>
            <a:gsLst>
              <a:gs pos="0">
                <a:srgbClr val="FA0036">
                  <a:alpha val="3921"/>
                </a:srgbClr>
              </a:gs>
              <a:gs pos="99000">
                <a:srgbClr val="92248E">
                  <a:alpha val="97254"/>
                </a:srgbClr>
              </a:gs>
              <a:gs pos="100000">
                <a:srgbClr val="92248E">
                  <a:alpha val="9725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33" name="Google Shape;33;p30"/>
          <p:cNvSpPr/>
          <p:nvPr/>
        </p:nvSpPr>
        <p:spPr>
          <a:xfrm flipH="1" rot="5400000">
            <a:off x="4945773" y="-4953002"/>
            <a:ext cx="2286000" cy="12192001"/>
          </a:xfrm>
          <a:prstGeom prst="rect">
            <a:avLst/>
          </a:prstGeom>
          <a:gradFill>
            <a:gsLst>
              <a:gs pos="0">
                <a:srgbClr val="D861D4">
                  <a:alpha val="0"/>
                </a:srgbClr>
              </a:gs>
              <a:gs pos="20000">
                <a:srgbClr val="D861D4">
                  <a:alpha val="0"/>
                </a:srgbClr>
              </a:gs>
              <a:gs pos="100000">
                <a:srgbClr val="FF7037">
                  <a:alpha val="65882"/>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34" name="Google Shape;34;p30"/>
          <p:cNvSpPr/>
          <p:nvPr/>
        </p:nvSpPr>
        <p:spPr>
          <a:xfrm rot="10800000">
            <a:off x="3048" y="-5047"/>
            <a:ext cx="12188952" cy="6420678"/>
          </a:xfrm>
          <a:prstGeom prst="rect">
            <a:avLst/>
          </a:prstGeom>
          <a:gradFill>
            <a:gsLst>
              <a:gs pos="0">
                <a:srgbClr val="FA0036">
                  <a:alpha val="21960"/>
                </a:srgbClr>
              </a:gs>
              <a:gs pos="52000">
                <a:srgbClr val="FF907A">
                  <a:alpha val="0"/>
                </a:srgbClr>
              </a:gs>
              <a:gs pos="100000">
                <a:srgbClr val="FF907A">
                  <a:alpha val="0"/>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venir"/>
              <a:ea typeface="Avenir"/>
              <a:cs typeface="Avenir"/>
              <a:sym typeface="Avenir"/>
            </a:endParaRPr>
          </a:p>
        </p:txBody>
      </p:sp>
      <p:sp>
        <p:nvSpPr>
          <p:cNvPr id="35" name="Google Shape;35;p30"/>
          <p:cNvSpPr/>
          <p:nvPr/>
        </p:nvSpPr>
        <p:spPr>
          <a:xfrm flipH="1" rot="-1118406">
            <a:off x="6172247" y="626278"/>
            <a:ext cx="5005754" cy="5005754"/>
          </a:xfrm>
          <a:prstGeom prst="ellipse">
            <a:avLst/>
          </a:prstGeom>
          <a:gradFill>
            <a:gsLst>
              <a:gs pos="0">
                <a:srgbClr val="FF907A">
                  <a:alpha val="0"/>
                </a:srgbClr>
              </a:gs>
              <a:gs pos="31000">
                <a:srgbClr val="FF907A">
                  <a:alpha val="0"/>
                </a:srgbClr>
              </a:gs>
              <a:gs pos="85000">
                <a:srgbClr val="FFBCAF">
                  <a:alpha val="9803"/>
                </a:srgbClr>
              </a:gs>
              <a:gs pos="100000">
                <a:srgbClr val="FFBCAF">
                  <a:alpha val="9803"/>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36" name="Google Shape;36;p30"/>
          <p:cNvSpPr txBox="1"/>
          <p:nvPr>
            <p:ph type="title"/>
          </p:nvPr>
        </p:nvSpPr>
        <p:spPr>
          <a:xfrm>
            <a:off x="731520" y="2596896"/>
            <a:ext cx="8933688" cy="3566160"/>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6000"/>
              <a:buFont typeface="Avenir"/>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0"/>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0"/>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0"/>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1"/>
                </a:solidFill>
                <a:latin typeface="Avenir"/>
                <a:ea typeface="Avenir"/>
                <a:cs typeface="Avenir"/>
                <a:sym typeface="Avenir"/>
              </a:defRPr>
            </a:lvl1pPr>
            <a:lvl2pPr indent="0" lvl="1" marL="0" algn="r">
              <a:spcBef>
                <a:spcPts val="0"/>
              </a:spcBef>
              <a:buNone/>
              <a:defRPr b="0" i="0" sz="800" u="none" cap="none" strike="noStrike">
                <a:solidFill>
                  <a:schemeClr val="lt1"/>
                </a:solidFill>
                <a:latin typeface="Avenir"/>
                <a:ea typeface="Avenir"/>
                <a:cs typeface="Avenir"/>
                <a:sym typeface="Avenir"/>
              </a:defRPr>
            </a:lvl2pPr>
            <a:lvl3pPr indent="0" lvl="2" marL="0" algn="r">
              <a:spcBef>
                <a:spcPts val="0"/>
              </a:spcBef>
              <a:buNone/>
              <a:defRPr b="0" i="0" sz="800" u="none" cap="none" strike="noStrike">
                <a:solidFill>
                  <a:schemeClr val="lt1"/>
                </a:solidFill>
                <a:latin typeface="Avenir"/>
                <a:ea typeface="Avenir"/>
                <a:cs typeface="Avenir"/>
                <a:sym typeface="Avenir"/>
              </a:defRPr>
            </a:lvl3pPr>
            <a:lvl4pPr indent="0" lvl="3" marL="0" algn="r">
              <a:spcBef>
                <a:spcPts val="0"/>
              </a:spcBef>
              <a:buNone/>
              <a:defRPr b="0" i="0" sz="800" u="none" cap="none" strike="noStrike">
                <a:solidFill>
                  <a:schemeClr val="lt1"/>
                </a:solidFill>
                <a:latin typeface="Avenir"/>
                <a:ea typeface="Avenir"/>
                <a:cs typeface="Avenir"/>
                <a:sym typeface="Avenir"/>
              </a:defRPr>
            </a:lvl4pPr>
            <a:lvl5pPr indent="0" lvl="4" marL="0" algn="r">
              <a:spcBef>
                <a:spcPts val="0"/>
              </a:spcBef>
              <a:buNone/>
              <a:defRPr b="0" i="0" sz="800" u="none" cap="none" strike="noStrike">
                <a:solidFill>
                  <a:schemeClr val="lt1"/>
                </a:solidFill>
                <a:latin typeface="Avenir"/>
                <a:ea typeface="Avenir"/>
                <a:cs typeface="Avenir"/>
                <a:sym typeface="Avenir"/>
              </a:defRPr>
            </a:lvl5pPr>
            <a:lvl6pPr indent="0" lvl="5" marL="0" algn="r">
              <a:spcBef>
                <a:spcPts val="0"/>
              </a:spcBef>
              <a:buNone/>
              <a:defRPr b="0" i="0" sz="800" u="none" cap="none" strike="noStrike">
                <a:solidFill>
                  <a:schemeClr val="lt1"/>
                </a:solidFill>
                <a:latin typeface="Avenir"/>
                <a:ea typeface="Avenir"/>
                <a:cs typeface="Avenir"/>
                <a:sym typeface="Avenir"/>
              </a:defRPr>
            </a:lvl6pPr>
            <a:lvl7pPr indent="0" lvl="6" marL="0" algn="r">
              <a:spcBef>
                <a:spcPts val="0"/>
              </a:spcBef>
              <a:buNone/>
              <a:defRPr b="0" i="0" sz="800" u="none" cap="none" strike="noStrike">
                <a:solidFill>
                  <a:schemeClr val="lt1"/>
                </a:solidFill>
                <a:latin typeface="Avenir"/>
                <a:ea typeface="Avenir"/>
                <a:cs typeface="Avenir"/>
                <a:sym typeface="Avenir"/>
              </a:defRPr>
            </a:lvl7pPr>
            <a:lvl8pPr indent="0" lvl="7" marL="0" algn="r">
              <a:spcBef>
                <a:spcPts val="0"/>
              </a:spcBef>
              <a:buNone/>
              <a:defRPr b="0" i="0" sz="800" u="none" cap="none" strike="noStrike">
                <a:solidFill>
                  <a:schemeClr val="lt1"/>
                </a:solidFill>
                <a:latin typeface="Avenir"/>
                <a:ea typeface="Avenir"/>
                <a:cs typeface="Avenir"/>
                <a:sym typeface="Avenir"/>
              </a:defRPr>
            </a:lvl8pPr>
            <a:lvl9pPr indent="0" lvl="8" marL="0" algn="r">
              <a:spcBef>
                <a:spcPts val="0"/>
              </a:spcBef>
              <a:buNone/>
              <a:defRPr b="0" i="0" sz="8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dk1"/>
        </a:solidFill>
      </p:bgPr>
    </p:bg>
    <p:spTree>
      <p:nvGrpSpPr>
        <p:cNvPr id="215" name="Shape 215"/>
        <p:cNvGrpSpPr/>
        <p:nvPr/>
      </p:nvGrpSpPr>
      <p:grpSpPr>
        <a:xfrm>
          <a:off x="0" y="0"/>
          <a:ext cx="0" cy="0"/>
          <a:chOff x="0" y="0"/>
          <a:chExt cx="0" cy="0"/>
        </a:xfrm>
      </p:grpSpPr>
      <p:sp>
        <p:nvSpPr>
          <p:cNvPr id="216" name="Google Shape;216;p35"/>
          <p:cNvSpPr/>
          <p:nvPr/>
        </p:nvSpPr>
        <p:spPr>
          <a:xfrm flipH="1">
            <a:off x="-7229" y="-2522"/>
            <a:ext cx="12217516"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17" name="Google Shape;217;p35"/>
          <p:cNvSpPr/>
          <p:nvPr/>
        </p:nvSpPr>
        <p:spPr>
          <a:xfrm>
            <a:off x="-7227" y="-5045"/>
            <a:ext cx="12217513" cy="6860523"/>
          </a:xfrm>
          <a:prstGeom prst="rect">
            <a:avLst/>
          </a:prstGeom>
          <a:gradFill>
            <a:gsLst>
              <a:gs pos="0">
                <a:srgbClr val="FF411C">
                  <a:alpha val="65882"/>
                </a:srgbClr>
              </a:gs>
              <a:gs pos="99000">
                <a:srgbClr val="962077"/>
              </a:gs>
              <a:gs pos="100000">
                <a:srgbClr val="962077"/>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18" name="Google Shape;218;p35"/>
          <p:cNvSpPr/>
          <p:nvPr/>
        </p:nvSpPr>
        <p:spPr>
          <a:xfrm flipH="1" rot="10800000">
            <a:off x="7226" y="-5045"/>
            <a:ext cx="12203060" cy="6863044"/>
          </a:xfrm>
          <a:prstGeom prst="rect">
            <a:avLst/>
          </a:prstGeom>
          <a:gradFill>
            <a:gsLst>
              <a:gs pos="0">
                <a:srgbClr val="FA0036">
                  <a:alpha val="3921"/>
                </a:srgbClr>
              </a:gs>
              <a:gs pos="99000">
                <a:srgbClr val="92248E">
                  <a:alpha val="97254"/>
                </a:srgbClr>
              </a:gs>
              <a:gs pos="100000">
                <a:srgbClr val="92248E">
                  <a:alpha val="9725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19" name="Google Shape;219;p35"/>
          <p:cNvSpPr/>
          <p:nvPr/>
        </p:nvSpPr>
        <p:spPr>
          <a:xfrm flipH="1" rot="5400000">
            <a:off x="4958529" y="-4965758"/>
            <a:ext cx="2286000" cy="12217514"/>
          </a:xfrm>
          <a:prstGeom prst="rect">
            <a:avLst/>
          </a:prstGeom>
          <a:gradFill>
            <a:gsLst>
              <a:gs pos="0">
                <a:srgbClr val="D861D4">
                  <a:alpha val="0"/>
                </a:srgbClr>
              </a:gs>
              <a:gs pos="20000">
                <a:srgbClr val="D861D4">
                  <a:alpha val="0"/>
                </a:srgbClr>
              </a:gs>
              <a:gs pos="100000">
                <a:srgbClr val="FF7037">
                  <a:alpha val="65882"/>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20" name="Google Shape;220;p35"/>
          <p:cNvSpPr/>
          <p:nvPr/>
        </p:nvSpPr>
        <p:spPr>
          <a:xfrm flipH="1" rot="8431052">
            <a:off x="1403739" y="524809"/>
            <a:ext cx="5005754" cy="5005754"/>
          </a:xfrm>
          <a:prstGeom prst="ellipse">
            <a:avLst/>
          </a:prstGeom>
          <a:gradFill>
            <a:gsLst>
              <a:gs pos="0">
                <a:srgbClr val="FF907A">
                  <a:alpha val="0"/>
                </a:srgbClr>
              </a:gs>
              <a:gs pos="31000">
                <a:srgbClr val="FF907A">
                  <a:alpha val="0"/>
                </a:srgbClr>
              </a:gs>
              <a:gs pos="85000">
                <a:srgbClr val="FFBCAF">
                  <a:alpha val="20000"/>
                </a:srgbClr>
              </a:gs>
              <a:gs pos="100000">
                <a:srgbClr val="FFBCAF">
                  <a:alpha val="20000"/>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21" name="Google Shape;221;p35"/>
          <p:cNvSpPr/>
          <p:nvPr/>
        </p:nvSpPr>
        <p:spPr>
          <a:xfrm rot="-5400000">
            <a:off x="-1913484" y="1896512"/>
            <a:ext cx="6860522" cy="3062447"/>
          </a:xfrm>
          <a:prstGeom prst="rect">
            <a:avLst/>
          </a:prstGeom>
          <a:gradFill>
            <a:gsLst>
              <a:gs pos="0">
                <a:srgbClr val="FA0036">
                  <a:alpha val="30980"/>
                </a:srgbClr>
              </a:gs>
              <a:gs pos="43000">
                <a:srgbClr val="FF907A">
                  <a:alpha val="15686"/>
                </a:srgbClr>
              </a:gs>
              <a:gs pos="100000">
                <a:srgbClr val="FF907A">
                  <a:alpha val="15686"/>
                </a:srgbClr>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22" name="Google Shape;222;p35"/>
          <p:cNvSpPr txBox="1"/>
          <p:nvPr>
            <p:ph type="title"/>
          </p:nvPr>
        </p:nvSpPr>
        <p:spPr>
          <a:xfrm>
            <a:off x="3657600" y="2807208"/>
            <a:ext cx="7772400" cy="3346704"/>
          </a:xfrm>
          <a:prstGeom prst="rect">
            <a:avLst/>
          </a:prstGeom>
          <a:noFill/>
          <a:ln>
            <a:noFill/>
          </a:ln>
        </p:spPr>
        <p:txBody>
          <a:bodyPr anchorCtr="0" anchor="t" bIns="45700" lIns="91425" spcFirstLastPara="1" rIns="91425" wrap="square" tIns="45700">
            <a:normAutofit/>
          </a:bodyPr>
          <a:lstStyle>
            <a:lvl1pPr lvl="0" algn="l">
              <a:lnSpc>
                <a:spcPct val="110000"/>
              </a:lnSpc>
              <a:spcBef>
                <a:spcPts val="0"/>
              </a:spcBef>
              <a:spcAft>
                <a:spcPts val="0"/>
              </a:spcAft>
              <a:buClr>
                <a:schemeClr val="lt1"/>
              </a:buClr>
              <a:buSzPts val="5400"/>
              <a:buFont typeface="Avenir"/>
              <a:buNone/>
              <a:defRPr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p35"/>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35"/>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5"/>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 Header 2">
    <p:bg>
      <p:bgPr>
        <a:solidFill>
          <a:schemeClr val="dk1"/>
        </a:solidFill>
      </p:bgPr>
    </p:bg>
    <p:spTree>
      <p:nvGrpSpPr>
        <p:cNvPr id="226" name="Shape 226"/>
        <p:cNvGrpSpPr/>
        <p:nvPr/>
      </p:nvGrpSpPr>
      <p:grpSpPr>
        <a:xfrm>
          <a:off x="0" y="0"/>
          <a:ext cx="0" cy="0"/>
          <a:chOff x="0" y="0"/>
          <a:chExt cx="0" cy="0"/>
        </a:xfrm>
      </p:grpSpPr>
      <p:sp>
        <p:nvSpPr>
          <p:cNvPr id="227" name="Google Shape;227;p29"/>
          <p:cNvSpPr/>
          <p:nvPr/>
        </p:nvSpPr>
        <p:spPr>
          <a:xfrm flipH="1">
            <a:off x="0" y="0"/>
            <a:ext cx="12188952"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28" name="Google Shape;228;p29"/>
          <p:cNvSpPr/>
          <p:nvPr/>
        </p:nvSpPr>
        <p:spPr>
          <a:xfrm>
            <a:off x="-7226" y="2522"/>
            <a:ext cx="12210294" cy="6855478"/>
          </a:xfrm>
          <a:prstGeom prst="rect">
            <a:avLst/>
          </a:prstGeom>
          <a:gradFill>
            <a:gsLst>
              <a:gs pos="0">
                <a:srgbClr val="FF411C">
                  <a:alpha val="65882"/>
                </a:srgbClr>
              </a:gs>
              <a:gs pos="99000">
                <a:srgbClr val="962077"/>
              </a:gs>
              <a:gs pos="100000">
                <a:srgbClr val="962077"/>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29" name="Google Shape;229;p29"/>
          <p:cNvSpPr/>
          <p:nvPr/>
        </p:nvSpPr>
        <p:spPr>
          <a:xfrm flipH="1" rot="10800000">
            <a:off x="383414" y="0"/>
            <a:ext cx="11826874" cy="6858000"/>
          </a:xfrm>
          <a:prstGeom prst="rect">
            <a:avLst/>
          </a:prstGeom>
          <a:gradFill>
            <a:gsLst>
              <a:gs pos="0">
                <a:srgbClr val="FA0036">
                  <a:alpha val="3921"/>
                </a:srgbClr>
              </a:gs>
              <a:gs pos="99000">
                <a:srgbClr val="92248E">
                  <a:alpha val="97254"/>
                </a:srgbClr>
              </a:gs>
              <a:gs pos="100000">
                <a:srgbClr val="92248E">
                  <a:alpha val="9725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30" name="Google Shape;230;p29"/>
          <p:cNvSpPr/>
          <p:nvPr/>
        </p:nvSpPr>
        <p:spPr>
          <a:xfrm flipH="1" rot="5400000">
            <a:off x="4945773" y="-4953002"/>
            <a:ext cx="2286000" cy="12192001"/>
          </a:xfrm>
          <a:prstGeom prst="rect">
            <a:avLst/>
          </a:prstGeom>
          <a:gradFill>
            <a:gsLst>
              <a:gs pos="0">
                <a:srgbClr val="D861D4">
                  <a:alpha val="0"/>
                </a:srgbClr>
              </a:gs>
              <a:gs pos="20000">
                <a:srgbClr val="D861D4">
                  <a:alpha val="0"/>
                </a:srgbClr>
              </a:gs>
              <a:gs pos="100000">
                <a:srgbClr val="FF7037">
                  <a:alpha val="65882"/>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31" name="Google Shape;231;p29"/>
          <p:cNvSpPr/>
          <p:nvPr/>
        </p:nvSpPr>
        <p:spPr>
          <a:xfrm rot="10800000">
            <a:off x="3048" y="-5047"/>
            <a:ext cx="12188952" cy="6420678"/>
          </a:xfrm>
          <a:prstGeom prst="rect">
            <a:avLst/>
          </a:prstGeom>
          <a:gradFill>
            <a:gsLst>
              <a:gs pos="0">
                <a:srgbClr val="FA0036">
                  <a:alpha val="21960"/>
                </a:srgbClr>
              </a:gs>
              <a:gs pos="52000">
                <a:srgbClr val="FF907A">
                  <a:alpha val="0"/>
                </a:srgbClr>
              </a:gs>
              <a:gs pos="100000">
                <a:srgbClr val="FF907A">
                  <a:alpha val="0"/>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232" name="Google Shape;232;p29"/>
          <p:cNvSpPr/>
          <p:nvPr/>
        </p:nvSpPr>
        <p:spPr>
          <a:xfrm flipH="1" rot="-1118406">
            <a:off x="6172247" y="626278"/>
            <a:ext cx="5005754" cy="5005754"/>
          </a:xfrm>
          <a:prstGeom prst="ellipse">
            <a:avLst/>
          </a:prstGeom>
          <a:gradFill>
            <a:gsLst>
              <a:gs pos="0">
                <a:srgbClr val="FF907A">
                  <a:alpha val="0"/>
                </a:srgbClr>
              </a:gs>
              <a:gs pos="31000">
                <a:srgbClr val="FF907A">
                  <a:alpha val="0"/>
                </a:srgbClr>
              </a:gs>
              <a:gs pos="85000">
                <a:srgbClr val="FFBCAF">
                  <a:alpha val="9803"/>
                </a:srgbClr>
              </a:gs>
              <a:gs pos="100000">
                <a:srgbClr val="FFBCAF">
                  <a:alpha val="9803"/>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3" name="Google Shape;233;p29"/>
          <p:cNvSpPr txBox="1"/>
          <p:nvPr>
            <p:ph type="title"/>
          </p:nvPr>
        </p:nvSpPr>
        <p:spPr>
          <a:xfrm>
            <a:off x="731520" y="2596896"/>
            <a:ext cx="8933688" cy="3566160"/>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6000"/>
              <a:buFont typeface="Avenir"/>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29"/>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29"/>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29"/>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1"/>
                </a:solidFill>
                <a:latin typeface="Avenir"/>
                <a:ea typeface="Avenir"/>
                <a:cs typeface="Avenir"/>
                <a:sym typeface="Avenir"/>
              </a:defRPr>
            </a:lvl1pPr>
            <a:lvl2pPr indent="0" lvl="1" marL="0" algn="r">
              <a:spcBef>
                <a:spcPts val="0"/>
              </a:spcBef>
              <a:buNone/>
              <a:defRPr b="0" i="0" sz="800" u="none" cap="none" strike="noStrike">
                <a:solidFill>
                  <a:schemeClr val="lt1"/>
                </a:solidFill>
                <a:latin typeface="Avenir"/>
                <a:ea typeface="Avenir"/>
                <a:cs typeface="Avenir"/>
                <a:sym typeface="Avenir"/>
              </a:defRPr>
            </a:lvl2pPr>
            <a:lvl3pPr indent="0" lvl="2" marL="0" algn="r">
              <a:spcBef>
                <a:spcPts val="0"/>
              </a:spcBef>
              <a:buNone/>
              <a:defRPr b="0" i="0" sz="800" u="none" cap="none" strike="noStrike">
                <a:solidFill>
                  <a:schemeClr val="lt1"/>
                </a:solidFill>
                <a:latin typeface="Avenir"/>
                <a:ea typeface="Avenir"/>
                <a:cs typeface="Avenir"/>
                <a:sym typeface="Avenir"/>
              </a:defRPr>
            </a:lvl3pPr>
            <a:lvl4pPr indent="0" lvl="3" marL="0" algn="r">
              <a:spcBef>
                <a:spcPts val="0"/>
              </a:spcBef>
              <a:buNone/>
              <a:defRPr b="0" i="0" sz="800" u="none" cap="none" strike="noStrike">
                <a:solidFill>
                  <a:schemeClr val="lt1"/>
                </a:solidFill>
                <a:latin typeface="Avenir"/>
                <a:ea typeface="Avenir"/>
                <a:cs typeface="Avenir"/>
                <a:sym typeface="Avenir"/>
              </a:defRPr>
            </a:lvl4pPr>
            <a:lvl5pPr indent="0" lvl="4" marL="0" algn="r">
              <a:spcBef>
                <a:spcPts val="0"/>
              </a:spcBef>
              <a:buNone/>
              <a:defRPr b="0" i="0" sz="800" u="none" cap="none" strike="noStrike">
                <a:solidFill>
                  <a:schemeClr val="lt1"/>
                </a:solidFill>
                <a:latin typeface="Avenir"/>
                <a:ea typeface="Avenir"/>
                <a:cs typeface="Avenir"/>
                <a:sym typeface="Avenir"/>
              </a:defRPr>
            </a:lvl5pPr>
            <a:lvl6pPr indent="0" lvl="5" marL="0" algn="r">
              <a:spcBef>
                <a:spcPts val="0"/>
              </a:spcBef>
              <a:buNone/>
              <a:defRPr b="0" i="0" sz="800" u="none" cap="none" strike="noStrike">
                <a:solidFill>
                  <a:schemeClr val="lt1"/>
                </a:solidFill>
                <a:latin typeface="Avenir"/>
                <a:ea typeface="Avenir"/>
                <a:cs typeface="Avenir"/>
                <a:sym typeface="Avenir"/>
              </a:defRPr>
            </a:lvl6pPr>
            <a:lvl7pPr indent="0" lvl="6" marL="0" algn="r">
              <a:spcBef>
                <a:spcPts val="0"/>
              </a:spcBef>
              <a:buNone/>
              <a:defRPr b="0" i="0" sz="800" u="none" cap="none" strike="noStrike">
                <a:solidFill>
                  <a:schemeClr val="lt1"/>
                </a:solidFill>
                <a:latin typeface="Avenir"/>
                <a:ea typeface="Avenir"/>
                <a:cs typeface="Avenir"/>
                <a:sym typeface="Avenir"/>
              </a:defRPr>
            </a:lvl7pPr>
            <a:lvl8pPr indent="0" lvl="7" marL="0" algn="r">
              <a:spcBef>
                <a:spcPts val="0"/>
              </a:spcBef>
              <a:buNone/>
              <a:defRPr b="0" i="0" sz="800" u="none" cap="none" strike="noStrike">
                <a:solidFill>
                  <a:schemeClr val="lt1"/>
                </a:solidFill>
                <a:latin typeface="Avenir"/>
                <a:ea typeface="Avenir"/>
                <a:cs typeface="Avenir"/>
                <a:sym typeface="Avenir"/>
              </a:defRPr>
            </a:lvl8pPr>
            <a:lvl9pPr indent="0" lvl="8" marL="0" algn="r">
              <a:spcBef>
                <a:spcPts val="0"/>
              </a:spcBef>
              <a:buNone/>
              <a:defRPr b="0" i="0" sz="8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bg>
      <p:bgPr>
        <a:solidFill>
          <a:schemeClr val="lt1"/>
        </a:solidFill>
      </p:bgPr>
    </p:bg>
    <p:spTree>
      <p:nvGrpSpPr>
        <p:cNvPr id="237" name="Shape 237"/>
        <p:cNvGrpSpPr/>
        <p:nvPr/>
      </p:nvGrpSpPr>
      <p:grpSpPr>
        <a:xfrm>
          <a:off x="0" y="0"/>
          <a:ext cx="0" cy="0"/>
          <a:chOff x="0" y="0"/>
          <a:chExt cx="0" cy="0"/>
        </a:xfrm>
      </p:grpSpPr>
      <p:sp>
        <p:nvSpPr>
          <p:cNvPr id="238" name="Google Shape;238;p47"/>
          <p:cNvSpPr/>
          <p:nvPr/>
        </p:nvSpPr>
        <p:spPr>
          <a:xfrm flipH="1">
            <a:off x="-2" y="0"/>
            <a:ext cx="6096000" cy="6858000"/>
          </a:xfrm>
          <a:prstGeom prst="rect">
            <a:avLst/>
          </a:prstGeom>
          <a:gradFill>
            <a:gsLst>
              <a:gs pos="0">
                <a:srgbClr val="FF907A"/>
              </a:gs>
              <a:gs pos="8000">
                <a:srgbClr val="FF907A"/>
              </a:gs>
              <a:gs pos="100000">
                <a:srgbClr val="DA002F">
                  <a:alpha val="88235"/>
                </a:srgbClr>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9" name="Google Shape;239;p47"/>
          <p:cNvSpPr/>
          <p:nvPr/>
        </p:nvSpPr>
        <p:spPr>
          <a:xfrm flipH="1">
            <a:off x="0" y="17416"/>
            <a:ext cx="5067300" cy="6840156"/>
          </a:xfrm>
          <a:prstGeom prst="rect">
            <a:avLst/>
          </a:prstGeom>
          <a:gradFill>
            <a:gsLst>
              <a:gs pos="0">
                <a:srgbClr val="FF5076">
                  <a:alpha val="0"/>
                </a:srgbClr>
              </a:gs>
              <a:gs pos="22000">
                <a:srgbClr val="FF5076">
                  <a:alpha val="0"/>
                </a:srgbClr>
              </a:gs>
              <a:gs pos="99000">
                <a:srgbClr val="92248E">
                  <a:alpha val="91764"/>
                </a:srgbClr>
              </a:gs>
              <a:gs pos="100000">
                <a:srgbClr val="92248E">
                  <a:alpha val="91764"/>
                </a:srgbClr>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40" name="Google Shape;240;p47"/>
          <p:cNvSpPr/>
          <p:nvPr/>
        </p:nvSpPr>
        <p:spPr>
          <a:xfrm flipH="1" rot="5400000">
            <a:off x="-20998" y="723590"/>
            <a:ext cx="6595192" cy="5638799"/>
          </a:xfrm>
          <a:prstGeom prst="rect">
            <a:avLst/>
          </a:prstGeom>
          <a:gradFill>
            <a:gsLst>
              <a:gs pos="0">
                <a:srgbClr val="DA002F">
                  <a:alpha val="18823"/>
                </a:srgbClr>
              </a:gs>
              <a:gs pos="2000">
                <a:srgbClr val="DA002F">
                  <a:alpha val="18823"/>
                </a:srgbClr>
              </a:gs>
              <a:gs pos="57000">
                <a:srgbClr val="FE4A00">
                  <a:alpha val="0"/>
                </a:srgbClr>
              </a:gs>
              <a:gs pos="100000">
                <a:srgbClr val="FE4A00">
                  <a:alpha val="0"/>
                </a:srgbClr>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41" name="Google Shape;241;p47"/>
          <p:cNvSpPr/>
          <p:nvPr/>
        </p:nvSpPr>
        <p:spPr>
          <a:xfrm rot="-9091028">
            <a:off x="652110" y="716188"/>
            <a:ext cx="5005754" cy="5005754"/>
          </a:xfrm>
          <a:prstGeom prst="ellipse">
            <a:avLst/>
          </a:prstGeom>
          <a:gradFill>
            <a:gsLst>
              <a:gs pos="0">
                <a:srgbClr val="FF907A">
                  <a:alpha val="0"/>
                </a:srgbClr>
              </a:gs>
              <a:gs pos="31000">
                <a:srgbClr val="FF907A">
                  <a:alpha val="0"/>
                </a:srgbClr>
              </a:gs>
              <a:gs pos="85000">
                <a:srgbClr val="FFBCAF">
                  <a:alpha val="22352"/>
                </a:srgbClr>
              </a:gs>
              <a:gs pos="100000">
                <a:srgbClr val="FFBCAF">
                  <a:alpha val="22352"/>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42" name="Google Shape;242;p47"/>
          <p:cNvSpPr txBox="1"/>
          <p:nvPr>
            <p:ph type="title"/>
          </p:nvPr>
        </p:nvSpPr>
        <p:spPr>
          <a:xfrm>
            <a:off x="822960" y="2029968"/>
            <a:ext cx="4398264" cy="2825496"/>
          </a:xfrm>
          <a:prstGeom prst="rect">
            <a:avLst/>
          </a:prstGeom>
          <a:noFill/>
          <a:ln>
            <a:noFill/>
          </a:ln>
        </p:spPr>
        <p:txBody>
          <a:bodyPr anchorCtr="0" anchor="ctr" bIns="45700" lIns="91425" spcFirstLastPara="1" rIns="91425" wrap="square" tIns="45700">
            <a:normAutofit/>
          </a:bodyPr>
          <a:lstStyle>
            <a:lvl1pPr lvl="0" algn="ctr">
              <a:lnSpc>
                <a:spcPct val="110000"/>
              </a:lnSpc>
              <a:spcBef>
                <a:spcPts val="0"/>
              </a:spcBef>
              <a:spcAft>
                <a:spcPts val="0"/>
              </a:spcAft>
              <a:buClr>
                <a:schemeClr val="lt1"/>
              </a:buClr>
              <a:buSzPts val="4000"/>
              <a:buFont typeface="Avenir"/>
              <a:buNone/>
              <a:defRPr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47"/>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47"/>
          <p:cNvSpPr txBox="1"/>
          <p:nvPr>
            <p:ph idx="1" type="body"/>
          </p:nvPr>
        </p:nvSpPr>
        <p:spPr>
          <a:xfrm>
            <a:off x="7004304" y="584688"/>
            <a:ext cx="4517136" cy="5688623"/>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Font typeface="Avenir"/>
              <a:buAutoNum type="arabicPeriod"/>
              <a:defRPr sz="1800"/>
            </a:lvl1pPr>
            <a:lvl2pPr indent="-330200" lvl="1" marL="914400" algn="l">
              <a:lnSpc>
                <a:spcPct val="120000"/>
              </a:lnSpc>
              <a:spcBef>
                <a:spcPts val="500"/>
              </a:spcBef>
              <a:spcAft>
                <a:spcPts val="0"/>
              </a:spcAft>
              <a:buClr>
                <a:schemeClr val="dk1"/>
              </a:buClr>
              <a:buSzPts val="1600"/>
              <a:buFont typeface="Avenir"/>
              <a:buAutoNum type="arabicPeriod"/>
              <a:defRPr sz="1600"/>
            </a:lvl2pPr>
            <a:lvl3pPr indent="-317500" lvl="2" marL="1371600" algn="l">
              <a:lnSpc>
                <a:spcPct val="120000"/>
              </a:lnSpc>
              <a:spcBef>
                <a:spcPts val="500"/>
              </a:spcBef>
              <a:spcAft>
                <a:spcPts val="0"/>
              </a:spcAft>
              <a:buClr>
                <a:schemeClr val="dk1"/>
              </a:buClr>
              <a:buSzPts val="1400"/>
              <a:buFont typeface="Avenir"/>
              <a:buAutoNum type="arabicPeriod"/>
              <a:defRPr sz="1400"/>
            </a:lvl3pPr>
            <a:lvl4pPr indent="-317500" lvl="3" marL="1828800" algn="l">
              <a:lnSpc>
                <a:spcPct val="120000"/>
              </a:lnSpc>
              <a:spcBef>
                <a:spcPts val="500"/>
              </a:spcBef>
              <a:spcAft>
                <a:spcPts val="0"/>
              </a:spcAft>
              <a:buClr>
                <a:schemeClr val="dk1"/>
              </a:buClr>
              <a:buSzPts val="1400"/>
              <a:buFont typeface="Avenir"/>
              <a:buAutoNum type="arabicPeriod"/>
              <a:defRPr sz="1400"/>
            </a:lvl4pPr>
            <a:lvl5pPr indent="-317500" lvl="4" marL="2286000" algn="l">
              <a:lnSpc>
                <a:spcPct val="120000"/>
              </a:lnSpc>
              <a:spcBef>
                <a:spcPts val="500"/>
              </a:spcBef>
              <a:spcAft>
                <a:spcPts val="0"/>
              </a:spcAft>
              <a:buClr>
                <a:schemeClr val="dk1"/>
              </a:buClr>
              <a:buSzPts val="1400"/>
              <a:buFont typeface="Avenir"/>
              <a:buAutoNum type="arabicPeriod"/>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47"/>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47"/>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Picture" showMasterSp="0">
  <p:cSld name="Agenda with Picture">
    <p:spTree>
      <p:nvGrpSpPr>
        <p:cNvPr id="247" name="Shape 247"/>
        <p:cNvGrpSpPr/>
        <p:nvPr/>
      </p:nvGrpSpPr>
      <p:grpSpPr>
        <a:xfrm>
          <a:off x="0" y="0"/>
          <a:ext cx="0" cy="0"/>
          <a:chOff x="0" y="0"/>
          <a:chExt cx="0" cy="0"/>
        </a:xfrm>
      </p:grpSpPr>
      <p:sp>
        <p:nvSpPr>
          <p:cNvPr id="248" name="Google Shape;248;p48"/>
          <p:cNvSpPr/>
          <p:nvPr/>
        </p:nvSpPr>
        <p:spPr>
          <a:xfrm flipH="1">
            <a:off x="-1" y="6408743"/>
            <a:ext cx="12191998" cy="449257"/>
          </a:xfrm>
          <a:prstGeom prst="rect">
            <a:avLst/>
          </a:prstGeom>
          <a:gradFill>
            <a:gsLst>
              <a:gs pos="0">
                <a:srgbClr val="FE4A00">
                  <a:alpha val="72549"/>
                </a:srgbClr>
              </a:gs>
              <a:gs pos="34000">
                <a:srgbClr val="FE4A00">
                  <a:alpha val="72549"/>
                </a:srgbClr>
              </a:gs>
              <a:gs pos="100000">
                <a:srgbClr val="DA002F">
                  <a:alpha val="88235"/>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49" name="Google Shape;249;p48"/>
          <p:cNvSpPr/>
          <p:nvPr/>
        </p:nvSpPr>
        <p:spPr>
          <a:xfrm flipH="1">
            <a:off x="-1" y="6408742"/>
            <a:ext cx="6281929" cy="449258"/>
          </a:xfrm>
          <a:prstGeom prst="rect">
            <a:avLst/>
          </a:prstGeom>
          <a:gradFill>
            <a:gsLst>
              <a:gs pos="0">
                <a:srgbClr val="FD5353">
                  <a:alpha val="54901"/>
                </a:srgbClr>
              </a:gs>
              <a:gs pos="99000">
                <a:srgbClr val="972D8F">
                  <a:alpha val="72941"/>
                </a:srgbClr>
              </a:gs>
              <a:gs pos="100000">
                <a:srgbClr val="972D8F">
                  <a:alpha val="72941"/>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50" name="Google Shape;250;p48"/>
          <p:cNvSpPr txBox="1"/>
          <p:nvPr>
            <p:ph type="title"/>
          </p:nvPr>
        </p:nvSpPr>
        <p:spPr>
          <a:xfrm>
            <a:off x="7086600" y="1014984"/>
            <a:ext cx="4489704" cy="146304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1" name="Google Shape;251;p48"/>
          <p:cNvPicPr preferRelativeResize="0"/>
          <p:nvPr>
            <p:ph idx="2" type="pic"/>
          </p:nvPr>
        </p:nvPicPr>
        <p:blipFill/>
        <p:spPr>
          <a:xfrm>
            <a:off x="0" y="-1"/>
            <a:ext cx="6281928" cy="6411311"/>
          </a:xfrm>
          <a:prstGeom prst="rect">
            <a:avLst/>
          </a:prstGeom>
          <a:blipFill rotWithShape="1">
            <a:blip r:embed="rId2">
              <a:alphaModFix amt="70000"/>
            </a:blip>
            <a:stretch>
              <a:fillRect b="0" l="0" r="0" t="0"/>
            </a:stretch>
          </a:blipFill>
          <a:ln>
            <a:noFill/>
          </a:ln>
        </p:spPr>
      </p:pic>
      <p:sp>
        <p:nvSpPr>
          <p:cNvPr id="252" name="Google Shape;252;p48"/>
          <p:cNvSpPr txBox="1"/>
          <p:nvPr>
            <p:ph idx="1" type="body"/>
          </p:nvPr>
        </p:nvSpPr>
        <p:spPr>
          <a:xfrm>
            <a:off x="7086600" y="2633472"/>
            <a:ext cx="4498848" cy="2980944"/>
          </a:xfrm>
          <a:prstGeom prst="rect">
            <a:avLst/>
          </a:prstGeom>
          <a:noFill/>
          <a:ln>
            <a:noFill/>
          </a:ln>
        </p:spPr>
        <p:txBody>
          <a:bodyPr anchorCtr="0" anchor="b"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Font typeface="Avenir"/>
              <a:buAutoNum type="arabicPeriod"/>
              <a:defRPr sz="1800"/>
            </a:lvl1pPr>
            <a:lvl2pPr indent="-330200" lvl="1" marL="914400" algn="l">
              <a:lnSpc>
                <a:spcPct val="120000"/>
              </a:lnSpc>
              <a:spcBef>
                <a:spcPts val="500"/>
              </a:spcBef>
              <a:spcAft>
                <a:spcPts val="0"/>
              </a:spcAft>
              <a:buClr>
                <a:schemeClr val="dk1"/>
              </a:buClr>
              <a:buSzPts val="1600"/>
              <a:buFont typeface="Avenir"/>
              <a:buAutoNum type="arabicPeriod"/>
              <a:defRPr sz="1600"/>
            </a:lvl2pPr>
            <a:lvl3pPr indent="-317500" lvl="2" marL="1371600" algn="l">
              <a:lnSpc>
                <a:spcPct val="120000"/>
              </a:lnSpc>
              <a:spcBef>
                <a:spcPts val="500"/>
              </a:spcBef>
              <a:spcAft>
                <a:spcPts val="0"/>
              </a:spcAft>
              <a:buClr>
                <a:schemeClr val="dk1"/>
              </a:buClr>
              <a:buSzPts val="1400"/>
              <a:buFont typeface="Avenir"/>
              <a:buAutoNum type="arabicPeriod"/>
              <a:defRPr sz="1400"/>
            </a:lvl3pPr>
            <a:lvl4pPr indent="-317500" lvl="3" marL="1828800" algn="l">
              <a:lnSpc>
                <a:spcPct val="120000"/>
              </a:lnSpc>
              <a:spcBef>
                <a:spcPts val="500"/>
              </a:spcBef>
              <a:spcAft>
                <a:spcPts val="0"/>
              </a:spcAft>
              <a:buClr>
                <a:schemeClr val="dk1"/>
              </a:buClr>
              <a:buSzPts val="1400"/>
              <a:buFont typeface="Avenir"/>
              <a:buAutoNum type="arabicPeriod"/>
              <a:defRPr sz="1400"/>
            </a:lvl4pPr>
            <a:lvl5pPr indent="-317500" lvl="4" marL="2286000" algn="l">
              <a:lnSpc>
                <a:spcPct val="120000"/>
              </a:lnSpc>
              <a:spcBef>
                <a:spcPts val="500"/>
              </a:spcBef>
              <a:spcAft>
                <a:spcPts val="0"/>
              </a:spcAft>
              <a:buClr>
                <a:schemeClr val="dk1"/>
              </a:buClr>
              <a:buSzPts val="1400"/>
              <a:buFont typeface="Avenir"/>
              <a:buAutoNum type="arabicPeriod"/>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48"/>
          <p:cNvSpPr txBox="1"/>
          <p:nvPr>
            <p:ph idx="11" type="ftr"/>
          </p:nvPr>
        </p:nvSpPr>
        <p:spPr>
          <a:xfrm>
            <a:off x="137160" y="6455664"/>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48"/>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48"/>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256" name="Shape 256"/>
        <p:cNvGrpSpPr/>
        <p:nvPr/>
      </p:nvGrpSpPr>
      <p:grpSpPr>
        <a:xfrm>
          <a:off x="0" y="0"/>
          <a:ext cx="0" cy="0"/>
          <a:chOff x="0" y="0"/>
          <a:chExt cx="0" cy="0"/>
        </a:xfrm>
      </p:grpSpPr>
      <p:sp>
        <p:nvSpPr>
          <p:cNvPr id="257" name="Google Shape;257;p49"/>
          <p:cNvSpPr txBox="1"/>
          <p:nvPr>
            <p:ph type="title"/>
          </p:nvPr>
        </p:nvSpPr>
        <p:spPr>
          <a:xfrm>
            <a:off x="1033272" y="2103120"/>
            <a:ext cx="4325112" cy="245479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venir"/>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9"/>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49"/>
          <p:cNvSpPr txBox="1"/>
          <p:nvPr>
            <p:ph idx="1" type="body"/>
          </p:nvPr>
        </p:nvSpPr>
        <p:spPr>
          <a:xfrm>
            <a:off x="6273800" y="2103120"/>
            <a:ext cx="4325112" cy="24597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000"/>
              <a:buNone/>
              <a:defRPr sz="2000"/>
            </a:lvl1pPr>
            <a:lvl2pPr indent="-228600" lvl="1" marL="914400" algn="l">
              <a:lnSpc>
                <a:spcPct val="120000"/>
              </a:lnSpc>
              <a:spcBef>
                <a:spcPts val="500"/>
              </a:spcBef>
              <a:spcAft>
                <a:spcPts val="0"/>
              </a:spcAft>
              <a:buClr>
                <a:schemeClr val="dk1"/>
              </a:buClr>
              <a:buSzPts val="1800"/>
              <a:buNone/>
              <a:defRPr sz="1800"/>
            </a:lvl2pPr>
            <a:lvl3pPr indent="-228600" lvl="2" marL="1371600" algn="l">
              <a:lnSpc>
                <a:spcPct val="120000"/>
              </a:lnSpc>
              <a:spcBef>
                <a:spcPts val="500"/>
              </a:spcBef>
              <a:spcAft>
                <a:spcPts val="0"/>
              </a:spcAft>
              <a:buClr>
                <a:schemeClr val="dk1"/>
              </a:buClr>
              <a:buSzPts val="1600"/>
              <a:buNone/>
              <a:defRPr sz="1600"/>
            </a:lvl3pPr>
            <a:lvl4pPr indent="-228600" lvl="3" marL="1828800" algn="l">
              <a:lnSpc>
                <a:spcPct val="120000"/>
              </a:lnSpc>
              <a:spcBef>
                <a:spcPts val="500"/>
              </a:spcBef>
              <a:spcAft>
                <a:spcPts val="0"/>
              </a:spcAft>
              <a:buClr>
                <a:schemeClr val="dk1"/>
              </a:buClr>
              <a:buSzPts val="1400"/>
              <a:buNone/>
              <a:defRPr sz="1400"/>
            </a:lvl4pPr>
            <a:lvl5pPr indent="-228600" lvl="4" marL="2286000" algn="l">
              <a:lnSpc>
                <a:spcPct val="12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49"/>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49"/>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262" name="Shape 262"/>
        <p:cNvGrpSpPr/>
        <p:nvPr/>
      </p:nvGrpSpPr>
      <p:grpSpPr>
        <a:xfrm>
          <a:off x="0" y="0"/>
          <a:ext cx="0" cy="0"/>
          <a:chOff x="0" y="0"/>
          <a:chExt cx="0" cy="0"/>
        </a:xfrm>
      </p:grpSpPr>
      <p:sp>
        <p:nvSpPr>
          <p:cNvPr id="263" name="Google Shape;263;p50"/>
          <p:cNvSpPr txBox="1"/>
          <p:nvPr>
            <p:ph type="title"/>
          </p:nvPr>
        </p:nvSpPr>
        <p:spPr>
          <a:xfrm>
            <a:off x="731520" y="1600200"/>
            <a:ext cx="3813048" cy="29992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50"/>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50"/>
          <p:cNvSpPr txBox="1"/>
          <p:nvPr>
            <p:ph idx="1" type="body"/>
          </p:nvPr>
        </p:nvSpPr>
        <p:spPr>
          <a:xfrm>
            <a:off x="5711371" y="1600200"/>
            <a:ext cx="4892656" cy="3657600"/>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50"/>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50"/>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Content 4">
    <p:spTree>
      <p:nvGrpSpPr>
        <p:cNvPr id="268" name="Shape 268"/>
        <p:cNvGrpSpPr/>
        <p:nvPr/>
      </p:nvGrpSpPr>
      <p:grpSpPr>
        <a:xfrm>
          <a:off x="0" y="0"/>
          <a:ext cx="0" cy="0"/>
          <a:chOff x="0" y="0"/>
          <a:chExt cx="0" cy="0"/>
        </a:xfrm>
      </p:grpSpPr>
      <p:sp>
        <p:nvSpPr>
          <p:cNvPr id="269" name="Google Shape;269;p51"/>
          <p:cNvSpPr txBox="1"/>
          <p:nvPr>
            <p:ph type="title"/>
          </p:nvPr>
        </p:nvSpPr>
        <p:spPr>
          <a:xfrm>
            <a:off x="731520" y="1600200"/>
            <a:ext cx="3611880" cy="29992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51"/>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51"/>
          <p:cNvSpPr txBox="1"/>
          <p:nvPr>
            <p:ph idx="1" type="body"/>
          </p:nvPr>
        </p:nvSpPr>
        <p:spPr>
          <a:xfrm>
            <a:off x="5065776" y="1600200"/>
            <a:ext cx="6135624" cy="4297680"/>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51"/>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51"/>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5">
  <p:cSld name="Content 5">
    <p:spTree>
      <p:nvGrpSpPr>
        <p:cNvPr id="274" name="Shape 274"/>
        <p:cNvGrpSpPr/>
        <p:nvPr/>
      </p:nvGrpSpPr>
      <p:grpSpPr>
        <a:xfrm>
          <a:off x="0" y="0"/>
          <a:ext cx="0" cy="0"/>
          <a:chOff x="0" y="0"/>
          <a:chExt cx="0" cy="0"/>
        </a:xfrm>
      </p:grpSpPr>
      <p:sp>
        <p:nvSpPr>
          <p:cNvPr id="275" name="Google Shape;275;p52"/>
          <p:cNvSpPr txBox="1"/>
          <p:nvPr>
            <p:ph type="title"/>
          </p:nvPr>
        </p:nvSpPr>
        <p:spPr>
          <a:xfrm>
            <a:off x="731520" y="704088"/>
            <a:ext cx="3547872" cy="496519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52"/>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52"/>
          <p:cNvSpPr txBox="1"/>
          <p:nvPr>
            <p:ph idx="1" type="body"/>
          </p:nvPr>
        </p:nvSpPr>
        <p:spPr>
          <a:xfrm>
            <a:off x="5065776" y="704088"/>
            <a:ext cx="6394704" cy="5212080"/>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52"/>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52"/>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6">
  <p:cSld name="Content 6">
    <p:spTree>
      <p:nvGrpSpPr>
        <p:cNvPr id="280" name="Shape 280"/>
        <p:cNvGrpSpPr/>
        <p:nvPr/>
      </p:nvGrpSpPr>
      <p:grpSpPr>
        <a:xfrm>
          <a:off x="0" y="0"/>
          <a:ext cx="0" cy="0"/>
          <a:chOff x="0" y="0"/>
          <a:chExt cx="0" cy="0"/>
        </a:xfrm>
      </p:grpSpPr>
      <p:sp>
        <p:nvSpPr>
          <p:cNvPr id="281" name="Google Shape;281;p53"/>
          <p:cNvSpPr txBox="1"/>
          <p:nvPr>
            <p:ph type="title"/>
          </p:nvPr>
        </p:nvSpPr>
        <p:spPr>
          <a:xfrm>
            <a:off x="731520" y="704088"/>
            <a:ext cx="2916936" cy="291693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53"/>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53"/>
          <p:cNvSpPr txBox="1"/>
          <p:nvPr>
            <p:ph idx="1" type="body"/>
          </p:nvPr>
        </p:nvSpPr>
        <p:spPr>
          <a:xfrm>
            <a:off x="4588626" y="704088"/>
            <a:ext cx="7132320" cy="5577840"/>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53"/>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53"/>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showMasterSp="0">
  <p:cSld name="Content with Picture">
    <p:spTree>
      <p:nvGrpSpPr>
        <p:cNvPr id="286" name="Shape 286"/>
        <p:cNvGrpSpPr/>
        <p:nvPr/>
      </p:nvGrpSpPr>
      <p:grpSpPr>
        <a:xfrm>
          <a:off x="0" y="0"/>
          <a:ext cx="0" cy="0"/>
          <a:chOff x="0" y="0"/>
          <a:chExt cx="0" cy="0"/>
        </a:xfrm>
      </p:grpSpPr>
      <p:sp>
        <p:nvSpPr>
          <p:cNvPr id="287" name="Google Shape;287;p54"/>
          <p:cNvSpPr/>
          <p:nvPr/>
        </p:nvSpPr>
        <p:spPr>
          <a:xfrm flipH="1">
            <a:off x="0" y="6406116"/>
            <a:ext cx="12191998" cy="461774"/>
          </a:xfrm>
          <a:prstGeom prst="rect">
            <a:avLst/>
          </a:prstGeom>
          <a:gradFill>
            <a:gsLst>
              <a:gs pos="0">
                <a:srgbClr val="DA002F"/>
              </a:gs>
              <a:gs pos="100000">
                <a:srgbClr val="D861D4">
                  <a:alpha val="58823"/>
                </a:srgbClr>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88" name="Google Shape;288;p54"/>
          <p:cNvSpPr/>
          <p:nvPr/>
        </p:nvSpPr>
        <p:spPr>
          <a:xfrm flipH="1">
            <a:off x="8022440" y="6406116"/>
            <a:ext cx="4169557" cy="461774"/>
          </a:xfrm>
          <a:prstGeom prst="rect">
            <a:avLst/>
          </a:prstGeom>
          <a:gradFill>
            <a:gsLst>
              <a:gs pos="0">
                <a:srgbClr val="FF411C">
                  <a:alpha val="60392"/>
                </a:srgbClr>
              </a:gs>
              <a:gs pos="19000">
                <a:srgbClr val="FF411C">
                  <a:alpha val="60392"/>
                </a:srgbClr>
              </a:gs>
              <a:gs pos="99000">
                <a:srgbClr val="FF907A">
                  <a:alpha val="86666"/>
                </a:srgbClr>
              </a:gs>
              <a:gs pos="100000">
                <a:srgbClr val="FF907A">
                  <a:alpha val="86666"/>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89" name="Google Shape;289;p54"/>
          <p:cNvSpPr txBox="1"/>
          <p:nvPr>
            <p:ph type="title"/>
          </p:nvPr>
        </p:nvSpPr>
        <p:spPr>
          <a:xfrm>
            <a:off x="731520" y="475488"/>
            <a:ext cx="6400800" cy="11978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54"/>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54"/>
          <p:cNvSpPr txBox="1"/>
          <p:nvPr>
            <p:ph idx="1" type="body"/>
          </p:nvPr>
        </p:nvSpPr>
        <p:spPr>
          <a:xfrm>
            <a:off x="731520" y="1856232"/>
            <a:ext cx="6400800" cy="400507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92" name="Google Shape;292;p54"/>
          <p:cNvPicPr preferRelativeResize="0"/>
          <p:nvPr>
            <p:ph idx="2" type="pic"/>
          </p:nvPr>
        </p:nvPicPr>
        <p:blipFill/>
        <p:spPr>
          <a:xfrm>
            <a:off x="8022440" y="603504"/>
            <a:ext cx="3553863" cy="5202936"/>
          </a:xfrm>
          <a:prstGeom prst="rect">
            <a:avLst/>
          </a:prstGeom>
          <a:blipFill rotWithShape="1">
            <a:blip r:embed="rId2">
              <a:alphaModFix amt="70000"/>
            </a:blip>
            <a:stretch>
              <a:fillRect b="0" l="0" r="0" t="0"/>
            </a:stretch>
          </a:blipFill>
          <a:ln>
            <a:noFill/>
          </a:ln>
        </p:spPr>
      </p:pic>
      <p:sp>
        <p:nvSpPr>
          <p:cNvPr id="293" name="Google Shape;293;p54"/>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p54"/>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4" showMasterSp="0">
  <p:cSld name="Title with Picture 4">
    <p:bg>
      <p:bgPr>
        <a:solidFill>
          <a:schemeClr val="dk1"/>
        </a:solidFill>
      </p:bgPr>
    </p:bg>
    <p:spTree>
      <p:nvGrpSpPr>
        <p:cNvPr id="40" name="Shape 40"/>
        <p:cNvGrpSpPr/>
        <p:nvPr/>
      </p:nvGrpSpPr>
      <p:grpSpPr>
        <a:xfrm>
          <a:off x="0" y="0"/>
          <a:ext cx="0" cy="0"/>
          <a:chOff x="0" y="0"/>
          <a:chExt cx="0" cy="0"/>
        </a:xfrm>
      </p:grpSpPr>
      <p:sp>
        <p:nvSpPr>
          <p:cNvPr id="41" name="Google Shape;41;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42" name="Google Shape;42;p34"/>
          <p:cNvSpPr/>
          <p:nvPr/>
        </p:nvSpPr>
        <p:spPr>
          <a:xfrm flipH="1" rot="5400000">
            <a:off x="-1399562" y="1399556"/>
            <a:ext cx="6875820" cy="4076703"/>
          </a:xfrm>
          <a:prstGeom prst="rect">
            <a:avLst/>
          </a:prstGeom>
          <a:gradFill>
            <a:gsLst>
              <a:gs pos="0">
                <a:srgbClr val="92248E"/>
              </a:gs>
              <a:gs pos="11000">
                <a:srgbClr val="92248E"/>
              </a:gs>
              <a:gs pos="100000">
                <a:srgbClr val="FF411C">
                  <a:alpha val="84705"/>
                </a:srgbClr>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43" name="Google Shape;43;p34"/>
          <p:cNvSpPr/>
          <p:nvPr/>
        </p:nvSpPr>
        <p:spPr>
          <a:xfrm rot="-5400000">
            <a:off x="890124" y="3681875"/>
            <a:ext cx="2296453" cy="4076701"/>
          </a:xfrm>
          <a:prstGeom prst="rect">
            <a:avLst/>
          </a:prstGeom>
          <a:gradFill>
            <a:gsLst>
              <a:gs pos="0">
                <a:srgbClr val="DA002F">
                  <a:alpha val="54901"/>
                </a:srgbClr>
              </a:gs>
              <a:gs pos="100000">
                <a:srgbClr val="FF907A">
                  <a:alpha val="0"/>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44" name="Google Shape;44;p34"/>
          <p:cNvSpPr/>
          <p:nvPr/>
        </p:nvSpPr>
        <p:spPr>
          <a:xfrm rot="6097846">
            <a:off x="-747355" y="1201312"/>
            <a:ext cx="4808302" cy="4088666"/>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FFDBCC">
                  <a:alpha val="0"/>
                </a:srgbClr>
              </a:gs>
              <a:gs pos="39000">
                <a:srgbClr val="FFDBCC">
                  <a:alpha val="0"/>
                </a:srgbClr>
              </a:gs>
              <a:gs pos="100000">
                <a:srgbClr val="FF907A">
                  <a:alpha val="29803"/>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45" name="Google Shape;45;p34"/>
          <p:cNvSpPr txBox="1"/>
          <p:nvPr>
            <p:ph type="ctrTitle"/>
          </p:nvPr>
        </p:nvSpPr>
        <p:spPr>
          <a:xfrm>
            <a:off x="612648" y="850392"/>
            <a:ext cx="2935224" cy="303580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2800"/>
              <a:buFont typeface="Avenir"/>
              <a:buNone/>
              <a:defRPr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4"/>
          <p:cNvSpPr txBox="1"/>
          <p:nvPr>
            <p:ph idx="1" type="subTitle"/>
          </p:nvPr>
        </p:nvSpPr>
        <p:spPr>
          <a:xfrm>
            <a:off x="612648" y="5001768"/>
            <a:ext cx="2926080" cy="1490472"/>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lt1"/>
              </a:buClr>
              <a:buSzPts val="1600"/>
              <a:buNone/>
              <a:defRPr sz="1600" cap="none">
                <a:solidFill>
                  <a:schemeClr val="lt1"/>
                </a:solidFill>
                <a:latin typeface="Avenir"/>
                <a:ea typeface="Avenir"/>
                <a:cs typeface="Avenir"/>
                <a:sym typeface="Avenir"/>
              </a:defRPr>
            </a:lvl1pPr>
            <a:lvl2pPr lvl="1" algn="l">
              <a:lnSpc>
                <a:spcPct val="120000"/>
              </a:lnSpc>
              <a:spcBef>
                <a:spcPts val="500"/>
              </a:spcBef>
              <a:spcAft>
                <a:spcPts val="0"/>
              </a:spcAft>
              <a:buClr>
                <a:schemeClr val="lt1"/>
              </a:buClr>
              <a:buSzPts val="1800"/>
              <a:buChar char="•"/>
              <a:defRPr/>
            </a:lvl2pPr>
            <a:lvl3pPr lvl="2" algn="l">
              <a:lnSpc>
                <a:spcPct val="120000"/>
              </a:lnSpc>
              <a:spcBef>
                <a:spcPts val="500"/>
              </a:spcBef>
              <a:spcAft>
                <a:spcPts val="0"/>
              </a:spcAft>
              <a:buClr>
                <a:schemeClr val="lt1"/>
              </a:buClr>
              <a:buSzPts val="1800"/>
              <a:buChar char="•"/>
              <a:defRPr/>
            </a:lvl3pPr>
            <a:lvl4pPr lvl="3" algn="l">
              <a:lnSpc>
                <a:spcPct val="120000"/>
              </a:lnSpc>
              <a:spcBef>
                <a:spcPts val="500"/>
              </a:spcBef>
              <a:spcAft>
                <a:spcPts val="0"/>
              </a:spcAft>
              <a:buClr>
                <a:schemeClr val="lt1"/>
              </a:buClr>
              <a:buSzPts val="1800"/>
              <a:buChar char="•"/>
              <a:defRPr/>
            </a:lvl4pPr>
            <a:lvl5pPr lvl="4" algn="l">
              <a:lnSpc>
                <a:spcPct val="120000"/>
              </a:lnSpc>
              <a:spcBef>
                <a:spcPts val="5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47" name="Google Shape;47;p34"/>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320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1"/>
                </a:solidFill>
                <a:latin typeface="Avenir"/>
                <a:ea typeface="Avenir"/>
                <a:cs typeface="Avenir"/>
                <a:sym typeface="Avenir"/>
              </a:defRPr>
            </a:lvl1pPr>
            <a:lvl2pPr indent="0" lvl="1" marL="0" algn="r">
              <a:spcBef>
                <a:spcPts val="0"/>
              </a:spcBef>
              <a:buNone/>
              <a:defRPr b="0" i="0" sz="800" u="none" cap="none" strike="noStrike">
                <a:solidFill>
                  <a:schemeClr val="lt1"/>
                </a:solidFill>
                <a:latin typeface="Avenir"/>
                <a:ea typeface="Avenir"/>
                <a:cs typeface="Avenir"/>
                <a:sym typeface="Avenir"/>
              </a:defRPr>
            </a:lvl2pPr>
            <a:lvl3pPr indent="0" lvl="2" marL="0" algn="r">
              <a:spcBef>
                <a:spcPts val="0"/>
              </a:spcBef>
              <a:buNone/>
              <a:defRPr b="0" i="0" sz="800" u="none" cap="none" strike="noStrike">
                <a:solidFill>
                  <a:schemeClr val="lt1"/>
                </a:solidFill>
                <a:latin typeface="Avenir"/>
                <a:ea typeface="Avenir"/>
                <a:cs typeface="Avenir"/>
                <a:sym typeface="Avenir"/>
              </a:defRPr>
            </a:lvl3pPr>
            <a:lvl4pPr indent="0" lvl="3" marL="0" algn="r">
              <a:spcBef>
                <a:spcPts val="0"/>
              </a:spcBef>
              <a:buNone/>
              <a:defRPr b="0" i="0" sz="800" u="none" cap="none" strike="noStrike">
                <a:solidFill>
                  <a:schemeClr val="lt1"/>
                </a:solidFill>
                <a:latin typeface="Avenir"/>
                <a:ea typeface="Avenir"/>
                <a:cs typeface="Avenir"/>
                <a:sym typeface="Avenir"/>
              </a:defRPr>
            </a:lvl4pPr>
            <a:lvl5pPr indent="0" lvl="4" marL="0" algn="r">
              <a:spcBef>
                <a:spcPts val="0"/>
              </a:spcBef>
              <a:buNone/>
              <a:defRPr b="0" i="0" sz="800" u="none" cap="none" strike="noStrike">
                <a:solidFill>
                  <a:schemeClr val="lt1"/>
                </a:solidFill>
                <a:latin typeface="Avenir"/>
                <a:ea typeface="Avenir"/>
                <a:cs typeface="Avenir"/>
                <a:sym typeface="Avenir"/>
              </a:defRPr>
            </a:lvl5pPr>
            <a:lvl6pPr indent="0" lvl="5" marL="0" algn="r">
              <a:spcBef>
                <a:spcPts val="0"/>
              </a:spcBef>
              <a:buNone/>
              <a:defRPr b="0" i="0" sz="800" u="none" cap="none" strike="noStrike">
                <a:solidFill>
                  <a:schemeClr val="lt1"/>
                </a:solidFill>
                <a:latin typeface="Avenir"/>
                <a:ea typeface="Avenir"/>
                <a:cs typeface="Avenir"/>
                <a:sym typeface="Avenir"/>
              </a:defRPr>
            </a:lvl6pPr>
            <a:lvl7pPr indent="0" lvl="6" marL="0" algn="r">
              <a:spcBef>
                <a:spcPts val="0"/>
              </a:spcBef>
              <a:buNone/>
              <a:defRPr b="0" i="0" sz="800" u="none" cap="none" strike="noStrike">
                <a:solidFill>
                  <a:schemeClr val="lt1"/>
                </a:solidFill>
                <a:latin typeface="Avenir"/>
                <a:ea typeface="Avenir"/>
                <a:cs typeface="Avenir"/>
                <a:sym typeface="Avenir"/>
              </a:defRPr>
            </a:lvl7pPr>
            <a:lvl8pPr indent="0" lvl="7" marL="0" algn="r">
              <a:spcBef>
                <a:spcPts val="0"/>
              </a:spcBef>
              <a:buNone/>
              <a:defRPr b="0" i="0" sz="800" u="none" cap="none" strike="noStrike">
                <a:solidFill>
                  <a:schemeClr val="lt1"/>
                </a:solidFill>
                <a:latin typeface="Avenir"/>
                <a:ea typeface="Avenir"/>
                <a:cs typeface="Avenir"/>
                <a:sym typeface="Avenir"/>
              </a:defRPr>
            </a:lvl8pPr>
            <a:lvl9pPr indent="0" lvl="8" marL="0" algn="r">
              <a:spcBef>
                <a:spcPts val="0"/>
              </a:spcBef>
              <a:buNone/>
              <a:defRPr b="0" i="0" sz="8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34"/>
          <p:cNvSpPr txBox="1"/>
          <p:nvPr>
            <p:ph idx="10" type="dt"/>
          </p:nvPr>
        </p:nvSpPr>
        <p:spPr>
          <a:xfrm>
            <a:off x="612648" y="6455664"/>
            <a:ext cx="3227832"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0" name="Google Shape;50;p34"/>
          <p:cNvPicPr preferRelativeResize="0"/>
          <p:nvPr>
            <p:ph idx="2" type="pic"/>
          </p:nvPr>
        </p:nvPicPr>
        <p:blipFill/>
        <p:spPr>
          <a:xfrm>
            <a:off x="4076700" y="0"/>
            <a:ext cx="8115300" cy="6868452"/>
          </a:xfrm>
          <a:prstGeom prst="rect">
            <a:avLst/>
          </a:prstGeom>
          <a:blipFill rotWithShape="1">
            <a:blip r:embed="rId2">
              <a:alphaModFix amt="70000"/>
            </a:blip>
            <a:stretch>
              <a:fillRect b="0" l="0" r="0" t="0"/>
            </a:stretch>
          </a:blip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2" showMasterSp="0">
  <p:cSld name="Content with Picture 2">
    <p:spTree>
      <p:nvGrpSpPr>
        <p:cNvPr id="295" name="Shape 295"/>
        <p:cNvGrpSpPr/>
        <p:nvPr/>
      </p:nvGrpSpPr>
      <p:grpSpPr>
        <a:xfrm>
          <a:off x="0" y="0"/>
          <a:ext cx="0" cy="0"/>
          <a:chOff x="0" y="0"/>
          <a:chExt cx="0" cy="0"/>
        </a:xfrm>
      </p:grpSpPr>
      <p:sp>
        <p:nvSpPr>
          <p:cNvPr id="296" name="Google Shape;296;p55"/>
          <p:cNvSpPr/>
          <p:nvPr/>
        </p:nvSpPr>
        <p:spPr>
          <a:xfrm flipH="1" rot="10800000">
            <a:off x="0" y="6408316"/>
            <a:ext cx="12192000" cy="449684"/>
          </a:xfrm>
          <a:prstGeom prst="rect">
            <a:avLst/>
          </a:prstGeom>
          <a:gradFill>
            <a:gsLst>
              <a:gs pos="0">
                <a:srgbClr val="FE4A00">
                  <a:alpha val="27450"/>
                </a:srgbClr>
              </a:gs>
              <a:gs pos="14000">
                <a:srgbClr val="FE4A00">
                  <a:alpha val="27450"/>
                </a:srgbClr>
              </a:gs>
              <a:gs pos="100000">
                <a:srgbClr val="DA002F">
                  <a:alpha val="84705"/>
                </a:srgbClr>
              </a:gs>
            </a:gsLst>
            <a:lin ang="9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7" name="Google Shape;297;p55"/>
          <p:cNvSpPr/>
          <p:nvPr/>
        </p:nvSpPr>
        <p:spPr>
          <a:xfrm flipH="1">
            <a:off x="3807553" y="6408316"/>
            <a:ext cx="8384444" cy="449684"/>
          </a:xfrm>
          <a:prstGeom prst="rect">
            <a:avLst/>
          </a:prstGeom>
          <a:gradFill>
            <a:gsLst>
              <a:gs pos="0">
                <a:srgbClr val="D861D4">
                  <a:alpha val="67450"/>
                </a:srgbClr>
              </a:gs>
              <a:gs pos="9000">
                <a:srgbClr val="D861D4">
                  <a:alpha val="67450"/>
                </a:srgbClr>
              </a:gs>
              <a:gs pos="99000">
                <a:srgbClr val="92248E"/>
              </a:gs>
              <a:gs pos="100000">
                <a:srgbClr val="92248E"/>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8" name="Google Shape;298;p55"/>
          <p:cNvSpPr txBox="1"/>
          <p:nvPr>
            <p:ph type="title"/>
          </p:nvPr>
        </p:nvSpPr>
        <p:spPr>
          <a:xfrm>
            <a:off x="4718304" y="310896"/>
            <a:ext cx="6858000" cy="92354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55"/>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00" name="Google Shape;300;p55"/>
          <p:cNvPicPr preferRelativeResize="0"/>
          <p:nvPr>
            <p:ph idx="2" type="pic"/>
          </p:nvPr>
        </p:nvPicPr>
        <p:blipFill/>
        <p:spPr>
          <a:xfrm>
            <a:off x="603503" y="603504"/>
            <a:ext cx="3192563" cy="5202936"/>
          </a:xfrm>
          <a:prstGeom prst="rect">
            <a:avLst/>
          </a:prstGeom>
          <a:blipFill rotWithShape="1">
            <a:blip r:embed="rId2">
              <a:alphaModFix amt="70000"/>
            </a:blip>
            <a:stretch>
              <a:fillRect b="0" l="0" r="0" t="0"/>
            </a:stretch>
          </a:blipFill>
          <a:ln>
            <a:noFill/>
          </a:ln>
        </p:spPr>
      </p:pic>
      <p:sp>
        <p:nvSpPr>
          <p:cNvPr id="301" name="Google Shape;301;p55"/>
          <p:cNvSpPr txBox="1"/>
          <p:nvPr>
            <p:ph idx="1" type="body"/>
          </p:nvPr>
        </p:nvSpPr>
        <p:spPr>
          <a:xfrm>
            <a:off x="4718304" y="1380744"/>
            <a:ext cx="6858000" cy="460857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55"/>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55"/>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5" showMasterSp="0">
  <p:cSld name="Content with Picture 5">
    <p:spTree>
      <p:nvGrpSpPr>
        <p:cNvPr id="304" name="Shape 304"/>
        <p:cNvGrpSpPr/>
        <p:nvPr/>
      </p:nvGrpSpPr>
      <p:grpSpPr>
        <a:xfrm>
          <a:off x="0" y="0"/>
          <a:ext cx="0" cy="0"/>
          <a:chOff x="0" y="0"/>
          <a:chExt cx="0" cy="0"/>
        </a:xfrm>
      </p:grpSpPr>
      <p:sp>
        <p:nvSpPr>
          <p:cNvPr id="305" name="Google Shape;305;p56"/>
          <p:cNvSpPr/>
          <p:nvPr/>
        </p:nvSpPr>
        <p:spPr>
          <a:xfrm flipH="1" rot="10800000">
            <a:off x="0" y="6400798"/>
            <a:ext cx="12192000" cy="457202"/>
          </a:xfrm>
          <a:prstGeom prst="rect">
            <a:avLst/>
          </a:prstGeom>
          <a:gradFill>
            <a:gsLst>
              <a:gs pos="0">
                <a:srgbClr val="FE4A00">
                  <a:alpha val="66666"/>
                </a:srgbClr>
              </a:gs>
              <a:gs pos="25000">
                <a:srgbClr val="FE4A00">
                  <a:alpha val="66666"/>
                </a:srgbClr>
              </a:gs>
              <a:gs pos="100000">
                <a:srgbClr val="DA002F">
                  <a:alpha val="84705"/>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06" name="Google Shape;306;p56"/>
          <p:cNvSpPr/>
          <p:nvPr/>
        </p:nvSpPr>
        <p:spPr>
          <a:xfrm flipH="1">
            <a:off x="6922008" y="6400799"/>
            <a:ext cx="5269988" cy="456772"/>
          </a:xfrm>
          <a:prstGeom prst="rect">
            <a:avLst/>
          </a:prstGeom>
          <a:gradFill>
            <a:gsLst>
              <a:gs pos="0">
                <a:srgbClr val="E349BB">
                  <a:alpha val="61960"/>
                </a:srgbClr>
              </a:gs>
              <a:gs pos="9000">
                <a:srgbClr val="E349BB">
                  <a:alpha val="61960"/>
                </a:srgbClr>
              </a:gs>
              <a:gs pos="99000">
                <a:srgbClr val="92248E"/>
              </a:gs>
              <a:gs pos="100000">
                <a:srgbClr val="92248E"/>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07" name="Google Shape;307;p56"/>
          <p:cNvSpPr txBox="1"/>
          <p:nvPr>
            <p:ph type="title"/>
          </p:nvPr>
        </p:nvSpPr>
        <p:spPr>
          <a:xfrm>
            <a:off x="731520" y="475488"/>
            <a:ext cx="5440680" cy="11978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56"/>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6"/>
          <p:cNvSpPr txBox="1"/>
          <p:nvPr>
            <p:ph idx="1" type="body"/>
          </p:nvPr>
        </p:nvSpPr>
        <p:spPr>
          <a:xfrm>
            <a:off x="731520" y="1856232"/>
            <a:ext cx="5440680" cy="400507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10" name="Google Shape;310;p56"/>
          <p:cNvPicPr preferRelativeResize="0"/>
          <p:nvPr>
            <p:ph idx="2" type="pic"/>
          </p:nvPr>
        </p:nvPicPr>
        <p:blipFill/>
        <p:spPr>
          <a:xfrm>
            <a:off x="6922008" y="-1"/>
            <a:ext cx="5269992" cy="6400369"/>
          </a:xfrm>
          <a:prstGeom prst="rect">
            <a:avLst/>
          </a:prstGeom>
          <a:blipFill rotWithShape="1">
            <a:blip r:embed="rId2">
              <a:alphaModFix amt="70000"/>
            </a:blip>
            <a:stretch>
              <a:fillRect b="0" l="0" r="0" t="0"/>
            </a:stretch>
          </a:blipFill>
          <a:ln>
            <a:noFill/>
          </a:ln>
        </p:spPr>
      </p:pic>
      <p:sp>
        <p:nvSpPr>
          <p:cNvPr id="311" name="Google Shape;311;p56"/>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56"/>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6" showMasterSp="0">
  <p:cSld name="Content with Picture 6">
    <p:spTree>
      <p:nvGrpSpPr>
        <p:cNvPr id="313" name="Shape 313"/>
        <p:cNvGrpSpPr/>
        <p:nvPr/>
      </p:nvGrpSpPr>
      <p:grpSpPr>
        <a:xfrm>
          <a:off x="0" y="0"/>
          <a:ext cx="0" cy="0"/>
          <a:chOff x="0" y="0"/>
          <a:chExt cx="0" cy="0"/>
        </a:xfrm>
      </p:grpSpPr>
      <p:sp>
        <p:nvSpPr>
          <p:cNvPr id="314" name="Google Shape;314;p57"/>
          <p:cNvSpPr/>
          <p:nvPr/>
        </p:nvSpPr>
        <p:spPr>
          <a:xfrm flipH="1" rot="10800000">
            <a:off x="0" y="6400798"/>
            <a:ext cx="12192000" cy="457202"/>
          </a:xfrm>
          <a:prstGeom prst="rect">
            <a:avLst/>
          </a:prstGeom>
          <a:gradFill>
            <a:gsLst>
              <a:gs pos="0">
                <a:srgbClr val="FE4A00">
                  <a:alpha val="66666"/>
                </a:srgbClr>
              </a:gs>
              <a:gs pos="25000">
                <a:srgbClr val="FE4A00">
                  <a:alpha val="66666"/>
                </a:srgbClr>
              </a:gs>
              <a:gs pos="100000">
                <a:srgbClr val="DA002F">
                  <a:alpha val="84705"/>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5" name="Google Shape;315;p57"/>
          <p:cNvSpPr/>
          <p:nvPr/>
        </p:nvSpPr>
        <p:spPr>
          <a:xfrm flipH="1">
            <a:off x="7284615" y="6400799"/>
            <a:ext cx="4907382" cy="456772"/>
          </a:xfrm>
          <a:prstGeom prst="rect">
            <a:avLst/>
          </a:prstGeom>
          <a:gradFill>
            <a:gsLst>
              <a:gs pos="0">
                <a:srgbClr val="E349BB">
                  <a:alpha val="61960"/>
                </a:srgbClr>
              </a:gs>
              <a:gs pos="9000">
                <a:srgbClr val="E349BB">
                  <a:alpha val="61960"/>
                </a:srgbClr>
              </a:gs>
              <a:gs pos="99000">
                <a:srgbClr val="92248E"/>
              </a:gs>
              <a:gs pos="100000">
                <a:srgbClr val="92248E"/>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6" name="Google Shape;316;p57"/>
          <p:cNvSpPr txBox="1"/>
          <p:nvPr>
            <p:ph type="title"/>
          </p:nvPr>
        </p:nvSpPr>
        <p:spPr>
          <a:xfrm>
            <a:off x="8174736" y="475488"/>
            <a:ext cx="3401568" cy="11978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57"/>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18" name="Google Shape;318;p57"/>
          <p:cNvPicPr preferRelativeResize="0"/>
          <p:nvPr>
            <p:ph idx="2" type="pic"/>
          </p:nvPr>
        </p:nvPicPr>
        <p:blipFill/>
        <p:spPr>
          <a:xfrm>
            <a:off x="603504" y="603504"/>
            <a:ext cx="6681111" cy="5202936"/>
          </a:xfrm>
          <a:prstGeom prst="rect">
            <a:avLst/>
          </a:prstGeom>
          <a:blipFill rotWithShape="1">
            <a:blip r:embed="rId2">
              <a:alphaModFix amt="70000"/>
            </a:blip>
            <a:stretch>
              <a:fillRect b="0" l="0" r="0" t="0"/>
            </a:stretch>
          </a:blipFill>
          <a:ln>
            <a:noFill/>
          </a:ln>
        </p:spPr>
      </p:pic>
      <p:sp>
        <p:nvSpPr>
          <p:cNvPr id="319" name="Google Shape;319;p57"/>
          <p:cNvSpPr txBox="1"/>
          <p:nvPr>
            <p:ph idx="1" type="body"/>
          </p:nvPr>
        </p:nvSpPr>
        <p:spPr>
          <a:xfrm>
            <a:off x="8174736" y="1856232"/>
            <a:ext cx="3401568" cy="4041648"/>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57"/>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57"/>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7" showMasterSp="0">
  <p:cSld name="Content with Picture 7">
    <p:spTree>
      <p:nvGrpSpPr>
        <p:cNvPr id="322" name="Shape 322"/>
        <p:cNvGrpSpPr/>
        <p:nvPr/>
      </p:nvGrpSpPr>
      <p:grpSpPr>
        <a:xfrm>
          <a:off x="0" y="0"/>
          <a:ext cx="0" cy="0"/>
          <a:chOff x="0" y="0"/>
          <a:chExt cx="0" cy="0"/>
        </a:xfrm>
      </p:grpSpPr>
      <p:sp>
        <p:nvSpPr>
          <p:cNvPr id="323" name="Google Shape;323;p58"/>
          <p:cNvSpPr/>
          <p:nvPr/>
        </p:nvSpPr>
        <p:spPr>
          <a:xfrm flipH="1">
            <a:off x="0" y="6406116"/>
            <a:ext cx="12191998" cy="461774"/>
          </a:xfrm>
          <a:prstGeom prst="rect">
            <a:avLst/>
          </a:prstGeom>
          <a:gradFill>
            <a:gsLst>
              <a:gs pos="0">
                <a:srgbClr val="DA002F"/>
              </a:gs>
              <a:gs pos="100000">
                <a:srgbClr val="D861D4">
                  <a:alpha val="58823"/>
                </a:srgbClr>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4" name="Google Shape;324;p58"/>
          <p:cNvSpPr/>
          <p:nvPr/>
        </p:nvSpPr>
        <p:spPr>
          <a:xfrm flipH="1">
            <a:off x="7562434" y="6406116"/>
            <a:ext cx="4629564" cy="461774"/>
          </a:xfrm>
          <a:prstGeom prst="rect">
            <a:avLst/>
          </a:prstGeom>
          <a:gradFill>
            <a:gsLst>
              <a:gs pos="0">
                <a:srgbClr val="FF411C">
                  <a:alpha val="60392"/>
                </a:srgbClr>
              </a:gs>
              <a:gs pos="19000">
                <a:srgbClr val="FF411C">
                  <a:alpha val="60392"/>
                </a:srgbClr>
              </a:gs>
              <a:gs pos="99000">
                <a:srgbClr val="FF907A">
                  <a:alpha val="86666"/>
                </a:srgbClr>
              </a:gs>
              <a:gs pos="100000">
                <a:srgbClr val="FF907A">
                  <a:alpha val="86666"/>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5" name="Google Shape;325;p58"/>
          <p:cNvSpPr txBox="1"/>
          <p:nvPr>
            <p:ph type="title"/>
          </p:nvPr>
        </p:nvSpPr>
        <p:spPr>
          <a:xfrm>
            <a:off x="640080" y="704087"/>
            <a:ext cx="2907792" cy="237744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6" name="Google Shape;326;p58"/>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58"/>
          <p:cNvSpPr txBox="1"/>
          <p:nvPr>
            <p:ph idx="1" type="body"/>
          </p:nvPr>
        </p:nvSpPr>
        <p:spPr>
          <a:xfrm>
            <a:off x="4023360" y="704088"/>
            <a:ext cx="2843784" cy="5111496"/>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28" name="Google Shape;328;p58"/>
          <p:cNvPicPr preferRelativeResize="0"/>
          <p:nvPr>
            <p:ph idx="2" type="pic"/>
          </p:nvPr>
        </p:nvPicPr>
        <p:blipFill/>
        <p:spPr>
          <a:xfrm>
            <a:off x="7562436" y="0"/>
            <a:ext cx="4629564" cy="6409944"/>
          </a:xfrm>
          <a:prstGeom prst="rect">
            <a:avLst/>
          </a:prstGeom>
          <a:blipFill rotWithShape="1">
            <a:blip r:embed="rId2">
              <a:alphaModFix amt="70000"/>
            </a:blip>
            <a:stretch>
              <a:fillRect b="0" l="0" r="0" t="0"/>
            </a:stretch>
          </a:blipFill>
          <a:ln>
            <a:noFill/>
          </a:ln>
        </p:spPr>
      </p:pic>
      <p:sp>
        <p:nvSpPr>
          <p:cNvPr id="329" name="Google Shape;329;p58"/>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58"/>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8" showMasterSp="0">
  <p:cSld name="Content with Picture 8">
    <p:spTree>
      <p:nvGrpSpPr>
        <p:cNvPr id="331" name="Shape 331"/>
        <p:cNvGrpSpPr/>
        <p:nvPr/>
      </p:nvGrpSpPr>
      <p:grpSpPr>
        <a:xfrm>
          <a:off x="0" y="0"/>
          <a:ext cx="0" cy="0"/>
          <a:chOff x="0" y="0"/>
          <a:chExt cx="0" cy="0"/>
        </a:xfrm>
      </p:grpSpPr>
      <p:sp>
        <p:nvSpPr>
          <p:cNvPr id="332" name="Google Shape;332;p59"/>
          <p:cNvSpPr/>
          <p:nvPr/>
        </p:nvSpPr>
        <p:spPr>
          <a:xfrm flipH="1">
            <a:off x="0" y="6406116"/>
            <a:ext cx="12191998" cy="461774"/>
          </a:xfrm>
          <a:prstGeom prst="rect">
            <a:avLst/>
          </a:prstGeom>
          <a:gradFill>
            <a:gsLst>
              <a:gs pos="0">
                <a:srgbClr val="DA002F"/>
              </a:gs>
              <a:gs pos="100000">
                <a:srgbClr val="D861D4">
                  <a:alpha val="58823"/>
                </a:srgbClr>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3" name="Google Shape;333;p59"/>
          <p:cNvSpPr/>
          <p:nvPr/>
        </p:nvSpPr>
        <p:spPr>
          <a:xfrm flipH="1">
            <a:off x="8305800" y="6406116"/>
            <a:ext cx="3886200" cy="461774"/>
          </a:xfrm>
          <a:prstGeom prst="rect">
            <a:avLst/>
          </a:prstGeom>
          <a:gradFill>
            <a:gsLst>
              <a:gs pos="0">
                <a:srgbClr val="FF411C">
                  <a:alpha val="60392"/>
                </a:srgbClr>
              </a:gs>
              <a:gs pos="19000">
                <a:srgbClr val="FF411C">
                  <a:alpha val="60392"/>
                </a:srgbClr>
              </a:gs>
              <a:gs pos="99000">
                <a:srgbClr val="FF907A">
                  <a:alpha val="86666"/>
                </a:srgbClr>
              </a:gs>
              <a:gs pos="100000">
                <a:srgbClr val="FF907A">
                  <a:alpha val="86666"/>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4" name="Google Shape;334;p59"/>
          <p:cNvSpPr txBox="1"/>
          <p:nvPr>
            <p:ph type="title"/>
          </p:nvPr>
        </p:nvSpPr>
        <p:spPr>
          <a:xfrm>
            <a:off x="640080" y="704088"/>
            <a:ext cx="2907792" cy="237744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59"/>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59"/>
          <p:cNvSpPr txBox="1"/>
          <p:nvPr>
            <p:ph idx="1" type="body"/>
          </p:nvPr>
        </p:nvSpPr>
        <p:spPr>
          <a:xfrm>
            <a:off x="4023360" y="704088"/>
            <a:ext cx="3776472" cy="5347704"/>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37" name="Google Shape;337;p59"/>
          <p:cNvPicPr preferRelativeResize="0"/>
          <p:nvPr>
            <p:ph idx="2" type="pic"/>
          </p:nvPr>
        </p:nvPicPr>
        <p:blipFill/>
        <p:spPr>
          <a:xfrm>
            <a:off x="8305800" y="0"/>
            <a:ext cx="3886200" cy="6406116"/>
          </a:xfrm>
          <a:prstGeom prst="rect">
            <a:avLst/>
          </a:prstGeom>
          <a:blipFill rotWithShape="1">
            <a:blip r:embed="rId2">
              <a:alphaModFix amt="70000"/>
            </a:blip>
            <a:stretch>
              <a:fillRect b="0" l="0" r="0" t="0"/>
            </a:stretch>
          </a:blipFill>
          <a:ln>
            <a:noFill/>
          </a:ln>
        </p:spPr>
      </p:pic>
      <p:sp>
        <p:nvSpPr>
          <p:cNvPr id="338" name="Google Shape;338;p59"/>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59"/>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9" showMasterSp="0">
  <p:cSld name="Content with Picture 9">
    <p:spTree>
      <p:nvGrpSpPr>
        <p:cNvPr id="340" name="Shape 340"/>
        <p:cNvGrpSpPr/>
        <p:nvPr/>
      </p:nvGrpSpPr>
      <p:grpSpPr>
        <a:xfrm>
          <a:off x="0" y="0"/>
          <a:ext cx="0" cy="0"/>
          <a:chOff x="0" y="0"/>
          <a:chExt cx="0" cy="0"/>
        </a:xfrm>
      </p:grpSpPr>
      <p:sp>
        <p:nvSpPr>
          <p:cNvPr id="341" name="Google Shape;341;p60"/>
          <p:cNvSpPr/>
          <p:nvPr/>
        </p:nvSpPr>
        <p:spPr>
          <a:xfrm flipH="1">
            <a:off x="0" y="6406116"/>
            <a:ext cx="12191998" cy="461774"/>
          </a:xfrm>
          <a:prstGeom prst="rect">
            <a:avLst/>
          </a:prstGeom>
          <a:gradFill>
            <a:gsLst>
              <a:gs pos="0">
                <a:srgbClr val="DA002F"/>
              </a:gs>
              <a:gs pos="100000">
                <a:srgbClr val="D861D4">
                  <a:alpha val="58823"/>
                </a:srgbClr>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2" name="Google Shape;342;p60"/>
          <p:cNvSpPr/>
          <p:nvPr/>
        </p:nvSpPr>
        <p:spPr>
          <a:xfrm flipH="1">
            <a:off x="5029200" y="6406116"/>
            <a:ext cx="7162798" cy="461774"/>
          </a:xfrm>
          <a:prstGeom prst="rect">
            <a:avLst/>
          </a:prstGeom>
          <a:gradFill>
            <a:gsLst>
              <a:gs pos="0">
                <a:srgbClr val="FF411C">
                  <a:alpha val="60392"/>
                </a:srgbClr>
              </a:gs>
              <a:gs pos="19000">
                <a:srgbClr val="FF411C">
                  <a:alpha val="60392"/>
                </a:srgbClr>
              </a:gs>
              <a:gs pos="99000">
                <a:srgbClr val="FF907A">
                  <a:alpha val="86666"/>
                </a:srgbClr>
              </a:gs>
              <a:gs pos="100000">
                <a:srgbClr val="FF907A">
                  <a:alpha val="86666"/>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3" name="Google Shape;343;p60"/>
          <p:cNvSpPr txBox="1"/>
          <p:nvPr>
            <p:ph type="title"/>
          </p:nvPr>
        </p:nvSpPr>
        <p:spPr>
          <a:xfrm>
            <a:off x="731520" y="923544"/>
            <a:ext cx="3840480" cy="2505456"/>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2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60"/>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45" name="Google Shape;345;p60"/>
          <p:cNvPicPr preferRelativeResize="0"/>
          <p:nvPr>
            <p:ph idx="2" type="pic"/>
          </p:nvPr>
        </p:nvPicPr>
        <p:blipFill/>
        <p:spPr>
          <a:xfrm>
            <a:off x="5065776" y="0"/>
            <a:ext cx="6135624" cy="3291840"/>
          </a:xfrm>
          <a:prstGeom prst="rect">
            <a:avLst/>
          </a:prstGeom>
          <a:blipFill rotWithShape="1">
            <a:blip r:embed="rId2">
              <a:alphaModFix amt="70000"/>
            </a:blip>
            <a:stretch>
              <a:fillRect b="0" l="0" r="0" t="0"/>
            </a:stretch>
          </a:blipFill>
          <a:ln>
            <a:noFill/>
          </a:ln>
        </p:spPr>
      </p:pic>
      <p:sp>
        <p:nvSpPr>
          <p:cNvPr id="346" name="Google Shape;346;p60"/>
          <p:cNvSpPr txBox="1"/>
          <p:nvPr>
            <p:ph idx="1" type="body"/>
          </p:nvPr>
        </p:nvSpPr>
        <p:spPr>
          <a:xfrm>
            <a:off x="5029200" y="3511295"/>
            <a:ext cx="6172200" cy="2606283"/>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60"/>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60"/>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0" showMasterSp="0">
  <p:cSld name="Content with Picture 10">
    <p:spTree>
      <p:nvGrpSpPr>
        <p:cNvPr id="349" name="Shape 349"/>
        <p:cNvGrpSpPr/>
        <p:nvPr/>
      </p:nvGrpSpPr>
      <p:grpSpPr>
        <a:xfrm>
          <a:off x="0" y="0"/>
          <a:ext cx="0" cy="0"/>
          <a:chOff x="0" y="0"/>
          <a:chExt cx="0" cy="0"/>
        </a:xfrm>
      </p:grpSpPr>
      <p:sp>
        <p:nvSpPr>
          <p:cNvPr id="350" name="Google Shape;350;p61"/>
          <p:cNvSpPr/>
          <p:nvPr/>
        </p:nvSpPr>
        <p:spPr>
          <a:xfrm flipH="1">
            <a:off x="0" y="6406116"/>
            <a:ext cx="12191998" cy="461774"/>
          </a:xfrm>
          <a:prstGeom prst="rect">
            <a:avLst/>
          </a:prstGeom>
          <a:gradFill>
            <a:gsLst>
              <a:gs pos="0">
                <a:srgbClr val="DA002F"/>
              </a:gs>
              <a:gs pos="100000">
                <a:srgbClr val="D861D4">
                  <a:alpha val="58823"/>
                </a:srgbClr>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51" name="Google Shape;351;p61"/>
          <p:cNvSpPr/>
          <p:nvPr/>
        </p:nvSpPr>
        <p:spPr>
          <a:xfrm flipH="1">
            <a:off x="5029200" y="6406116"/>
            <a:ext cx="7162798" cy="461774"/>
          </a:xfrm>
          <a:prstGeom prst="rect">
            <a:avLst/>
          </a:prstGeom>
          <a:gradFill>
            <a:gsLst>
              <a:gs pos="0">
                <a:srgbClr val="FF411C">
                  <a:alpha val="60392"/>
                </a:srgbClr>
              </a:gs>
              <a:gs pos="19000">
                <a:srgbClr val="FF411C">
                  <a:alpha val="60392"/>
                </a:srgbClr>
              </a:gs>
              <a:gs pos="99000">
                <a:srgbClr val="FF907A">
                  <a:alpha val="86666"/>
                </a:srgbClr>
              </a:gs>
              <a:gs pos="100000">
                <a:srgbClr val="FF907A">
                  <a:alpha val="86666"/>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52" name="Google Shape;352;p61"/>
          <p:cNvSpPr txBox="1"/>
          <p:nvPr>
            <p:ph type="title"/>
          </p:nvPr>
        </p:nvSpPr>
        <p:spPr>
          <a:xfrm>
            <a:off x="1024128" y="932688"/>
            <a:ext cx="3392424" cy="318211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2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61"/>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54" name="Google Shape;354;p61"/>
          <p:cNvPicPr preferRelativeResize="0"/>
          <p:nvPr>
            <p:ph idx="2" type="pic"/>
          </p:nvPr>
        </p:nvPicPr>
        <p:blipFill/>
        <p:spPr>
          <a:xfrm>
            <a:off x="5065776" y="0"/>
            <a:ext cx="6135624" cy="3959352"/>
          </a:xfrm>
          <a:prstGeom prst="rect">
            <a:avLst/>
          </a:prstGeom>
          <a:blipFill rotWithShape="1">
            <a:blip r:embed="rId2">
              <a:alphaModFix amt="70000"/>
            </a:blip>
            <a:stretch>
              <a:fillRect b="0" l="0" r="0" t="0"/>
            </a:stretch>
          </a:blipFill>
          <a:ln>
            <a:noFill/>
          </a:ln>
        </p:spPr>
      </p:pic>
      <p:sp>
        <p:nvSpPr>
          <p:cNvPr id="355" name="Google Shape;355;p61"/>
          <p:cNvSpPr txBox="1"/>
          <p:nvPr>
            <p:ph idx="1" type="body"/>
          </p:nvPr>
        </p:nvSpPr>
        <p:spPr>
          <a:xfrm>
            <a:off x="5029200" y="4206240"/>
            <a:ext cx="6172200" cy="164592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400"/>
              <a:buNone/>
              <a:defRPr/>
            </a:lvl1pPr>
            <a:lvl2pPr indent="-228600" lvl="1" marL="914400" algn="l">
              <a:lnSpc>
                <a:spcPct val="120000"/>
              </a:lnSpc>
              <a:spcBef>
                <a:spcPts val="500"/>
              </a:spcBef>
              <a:spcAft>
                <a:spcPts val="0"/>
              </a:spcAft>
              <a:buClr>
                <a:schemeClr val="dk1"/>
              </a:buClr>
              <a:buSzPts val="1400"/>
              <a:buNone/>
              <a:defRPr/>
            </a:lvl2pPr>
            <a:lvl3pPr indent="-228600" lvl="2" marL="1371600" algn="l">
              <a:lnSpc>
                <a:spcPct val="120000"/>
              </a:lnSpc>
              <a:spcBef>
                <a:spcPts val="500"/>
              </a:spcBef>
              <a:spcAft>
                <a:spcPts val="0"/>
              </a:spcAft>
              <a:buClr>
                <a:schemeClr val="dk1"/>
              </a:buClr>
              <a:buSzPts val="1400"/>
              <a:buNone/>
              <a:defRPr/>
            </a:lvl3pPr>
            <a:lvl4pPr indent="-228600" lvl="3" marL="1828800" algn="l">
              <a:lnSpc>
                <a:spcPct val="120000"/>
              </a:lnSpc>
              <a:spcBef>
                <a:spcPts val="500"/>
              </a:spcBef>
              <a:spcAft>
                <a:spcPts val="0"/>
              </a:spcAft>
              <a:buClr>
                <a:schemeClr val="dk1"/>
              </a:buClr>
              <a:buSzPts val="1400"/>
              <a:buNone/>
              <a:defRPr/>
            </a:lvl4pPr>
            <a:lvl5pPr indent="-228600" lvl="4" marL="2286000" algn="l">
              <a:lnSpc>
                <a:spcPct val="12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61"/>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61"/>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1" showMasterSp="0">
  <p:cSld name="Content with Picture 11">
    <p:spTree>
      <p:nvGrpSpPr>
        <p:cNvPr id="358" name="Shape 358"/>
        <p:cNvGrpSpPr/>
        <p:nvPr/>
      </p:nvGrpSpPr>
      <p:grpSpPr>
        <a:xfrm>
          <a:off x="0" y="0"/>
          <a:ext cx="0" cy="0"/>
          <a:chOff x="0" y="0"/>
          <a:chExt cx="0" cy="0"/>
        </a:xfrm>
      </p:grpSpPr>
      <p:sp>
        <p:nvSpPr>
          <p:cNvPr id="359" name="Google Shape;359;p62"/>
          <p:cNvSpPr/>
          <p:nvPr/>
        </p:nvSpPr>
        <p:spPr>
          <a:xfrm flipH="1">
            <a:off x="-1" y="6408741"/>
            <a:ext cx="12191998" cy="449259"/>
          </a:xfrm>
          <a:prstGeom prst="rect">
            <a:avLst/>
          </a:prstGeom>
          <a:gradFill>
            <a:gsLst>
              <a:gs pos="0">
                <a:srgbClr val="FE4A00">
                  <a:alpha val="72549"/>
                </a:srgbClr>
              </a:gs>
              <a:gs pos="34000">
                <a:srgbClr val="FE4A00">
                  <a:alpha val="72549"/>
                </a:srgbClr>
              </a:gs>
              <a:gs pos="100000">
                <a:srgbClr val="DA002F">
                  <a:alpha val="88235"/>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0" name="Google Shape;360;p62"/>
          <p:cNvSpPr/>
          <p:nvPr/>
        </p:nvSpPr>
        <p:spPr>
          <a:xfrm flipH="1">
            <a:off x="-1" y="6408314"/>
            <a:ext cx="7783998" cy="449686"/>
          </a:xfrm>
          <a:prstGeom prst="rect">
            <a:avLst/>
          </a:prstGeom>
          <a:gradFill>
            <a:gsLst>
              <a:gs pos="0">
                <a:srgbClr val="FD5353">
                  <a:alpha val="54901"/>
                </a:srgbClr>
              </a:gs>
              <a:gs pos="99000">
                <a:srgbClr val="972D8F">
                  <a:alpha val="72941"/>
                </a:srgbClr>
              </a:gs>
              <a:gs pos="100000">
                <a:srgbClr val="972D8F">
                  <a:alpha val="72941"/>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1" name="Google Shape;361;p62"/>
          <p:cNvSpPr txBox="1"/>
          <p:nvPr>
            <p:ph type="title"/>
          </p:nvPr>
        </p:nvSpPr>
        <p:spPr>
          <a:xfrm>
            <a:off x="8311896" y="832104"/>
            <a:ext cx="3273552" cy="194767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62" name="Google Shape;362;p62"/>
          <p:cNvPicPr preferRelativeResize="0"/>
          <p:nvPr>
            <p:ph idx="2" type="pic"/>
          </p:nvPr>
        </p:nvPicPr>
        <p:blipFill/>
        <p:spPr>
          <a:xfrm>
            <a:off x="0" y="-1"/>
            <a:ext cx="7783999" cy="6411311"/>
          </a:xfrm>
          <a:prstGeom prst="rect">
            <a:avLst/>
          </a:prstGeom>
          <a:blipFill rotWithShape="1">
            <a:blip r:embed="rId2">
              <a:alphaModFix amt="70000"/>
            </a:blip>
            <a:stretch>
              <a:fillRect b="0" l="0" r="0" t="0"/>
            </a:stretch>
          </a:blipFill>
          <a:ln>
            <a:noFill/>
          </a:ln>
        </p:spPr>
      </p:pic>
      <p:sp>
        <p:nvSpPr>
          <p:cNvPr id="363" name="Google Shape;363;p62"/>
          <p:cNvSpPr txBox="1"/>
          <p:nvPr>
            <p:ph idx="11" type="ftr"/>
          </p:nvPr>
        </p:nvSpPr>
        <p:spPr>
          <a:xfrm>
            <a:off x="67056" y="6455664"/>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62"/>
          <p:cNvSpPr txBox="1"/>
          <p:nvPr>
            <p:ph idx="1" type="body"/>
          </p:nvPr>
        </p:nvSpPr>
        <p:spPr>
          <a:xfrm>
            <a:off x="8311896" y="2852928"/>
            <a:ext cx="3273552" cy="295351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400"/>
              <a:buNone/>
              <a:defRPr sz="1400"/>
            </a:lvl3pPr>
            <a:lvl4pPr indent="-228600" lvl="3" marL="1828800" algn="l">
              <a:lnSpc>
                <a:spcPct val="120000"/>
              </a:lnSpc>
              <a:spcBef>
                <a:spcPts val="500"/>
              </a:spcBef>
              <a:spcAft>
                <a:spcPts val="0"/>
              </a:spcAft>
              <a:buClr>
                <a:schemeClr val="dk1"/>
              </a:buClr>
              <a:buSzPts val="1400"/>
              <a:buNone/>
              <a:defRPr sz="1400"/>
            </a:lvl4pPr>
            <a:lvl5pPr indent="-228600" lvl="4" marL="2286000" algn="l">
              <a:lnSpc>
                <a:spcPct val="12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62"/>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62"/>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2" showMasterSp="0">
  <p:cSld name="Content with Picture 12">
    <p:spTree>
      <p:nvGrpSpPr>
        <p:cNvPr id="367" name="Shape 367"/>
        <p:cNvGrpSpPr/>
        <p:nvPr/>
      </p:nvGrpSpPr>
      <p:grpSpPr>
        <a:xfrm>
          <a:off x="0" y="0"/>
          <a:ext cx="0" cy="0"/>
          <a:chOff x="0" y="0"/>
          <a:chExt cx="0" cy="0"/>
        </a:xfrm>
      </p:grpSpPr>
      <p:sp>
        <p:nvSpPr>
          <p:cNvPr id="368" name="Google Shape;368;p63"/>
          <p:cNvSpPr/>
          <p:nvPr/>
        </p:nvSpPr>
        <p:spPr>
          <a:xfrm flipH="1" rot="10800000">
            <a:off x="0" y="6400798"/>
            <a:ext cx="12192000" cy="457202"/>
          </a:xfrm>
          <a:prstGeom prst="rect">
            <a:avLst/>
          </a:prstGeom>
          <a:gradFill>
            <a:gsLst>
              <a:gs pos="0">
                <a:srgbClr val="FE4A00">
                  <a:alpha val="66666"/>
                </a:srgbClr>
              </a:gs>
              <a:gs pos="25000">
                <a:srgbClr val="FE4A00">
                  <a:alpha val="66666"/>
                </a:srgbClr>
              </a:gs>
              <a:gs pos="100000">
                <a:srgbClr val="DA002F">
                  <a:alpha val="84705"/>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9" name="Google Shape;369;p63"/>
          <p:cNvSpPr/>
          <p:nvPr/>
        </p:nvSpPr>
        <p:spPr>
          <a:xfrm flipH="1">
            <a:off x="6945630" y="6401228"/>
            <a:ext cx="5246366" cy="456772"/>
          </a:xfrm>
          <a:prstGeom prst="rect">
            <a:avLst/>
          </a:prstGeom>
          <a:gradFill>
            <a:gsLst>
              <a:gs pos="0">
                <a:srgbClr val="E349BB">
                  <a:alpha val="61960"/>
                </a:srgbClr>
              </a:gs>
              <a:gs pos="9000">
                <a:srgbClr val="E349BB">
                  <a:alpha val="61960"/>
                </a:srgbClr>
              </a:gs>
              <a:gs pos="99000">
                <a:srgbClr val="92248E"/>
              </a:gs>
              <a:gs pos="100000">
                <a:srgbClr val="92248E"/>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0" name="Google Shape;370;p63"/>
          <p:cNvSpPr txBox="1"/>
          <p:nvPr>
            <p:ph type="title"/>
          </p:nvPr>
        </p:nvSpPr>
        <p:spPr>
          <a:xfrm>
            <a:off x="731520" y="512064"/>
            <a:ext cx="10844784" cy="11704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63"/>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72" name="Google Shape;372;p63"/>
          <p:cNvPicPr preferRelativeResize="0"/>
          <p:nvPr>
            <p:ph idx="2" type="pic"/>
          </p:nvPr>
        </p:nvPicPr>
        <p:blipFill/>
        <p:spPr>
          <a:xfrm>
            <a:off x="731520" y="1984247"/>
            <a:ext cx="6214110" cy="3879839"/>
          </a:xfrm>
          <a:prstGeom prst="rect">
            <a:avLst/>
          </a:prstGeom>
          <a:blipFill rotWithShape="1">
            <a:blip r:embed="rId2">
              <a:alphaModFix amt="70000"/>
            </a:blip>
            <a:stretch>
              <a:fillRect b="0" l="0" r="0" t="0"/>
            </a:stretch>
          </a:blipFill>
          <a:ln>
            <a:noFill/>
          </a:ln>
        </p:spPr>
      </p:pic>
      <p:sp>
        <p:nvSpPr>
          <p:cNvPr id="373" name="Google Shape;373;p63"/>
          <p:cNvSpPr txBox="1"/>
          <p:nvPr>
            <p:ph idx="1" type="body"/>
          </p:nvPr>
        </p:nvSpPr>
        <p:spPr>
          <a:xfrm>
            <a:off x="7699959" y="1984248"/>
            <a:ext cx="3876346" cy="3879839"/>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63"/>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63"/>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3" showMasterSp="0">
  <p:cSld name="Content with Picture 13">
    <p:spTree>
      <p:nvGrpSpPr>
        <p:cNvPr id="376" name="Shape 376"/>
        <p:cNvGrpSpPr/>
        <p:nvPr/>
      </p:nvGrpSpPr>
      <p:grpSpPr>
        <a:xfrm>
          <a:off x="0" y="0"/>
          <a:ext cx="0" cy="0"/>
          <a:chOff x="0" y="0"/>
          <a:chExt cx="0" cy="0"/>
        </a:xfrm>
      </p:grpSpPr>
      <p:sp>
        <p:nvSpPr>
          <p:cNvPr id="377" name="Google Shape;377;p64"/>
          <p:cNvSpPr/>
          <p:nvPr/>
        </p:nvSpPr>
        <p:spPr>
          <a:xfrm flipH="1" rot="10800000">
            <a:off x="0" y="6400798"/>
            <a:ext cx="12192000" cy="457202"/>
          </a:xfrm>
          <a:prstGeom prst="rect">
            <a:avLst/>
          </a:prstGeom>
          <a:gradFill>
            <a:gsLst>
              <a:gs pos="0">
                <a:srgbClr val="FE4A00">
                  <a:alpha val="66666"/>
                </a:srgbClr>
              </a:gs>
              <a:gs pos="25000">
                <a:srgbClr val="FE4A00">
                  <a:alpha val="66666"/>
                </a:srgbClr>
              </a:gs>
              <a:gs pos="100000">
                <a:srgbClr val="DA002F">
                  <a:alpha val="84705"/>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8" name="Google Shape;378;p64"/>
          <p:cNvSpPr/>
          <p:nvPr/>
        </p:nvSpPr>
        <p:spPr>
          <a:xfrm flipH="1">
            <a:off x="4380987" y="6400799"/>
            <a:ext cx="7811009" cy="456772"/>
          </a:xfrm>
          <a:prstGeom prst="rect">
            <a:avLst/>
          </a:prstGeom>
          <a:gradFill>
            <a:gsLst>
              <a:gs pos="0">
                <a:srgbClr val="E349BB">
                  <a:alpha val="61960"/>
                </a:srgbClr>
              </a:gs>
              <a:gs pos="9000">
                <a:srgbClr val="E349BB">
                  <a:alpha val="61960"/>
                </a:srgbClr>
              </a:gs>
              <a:gs pos="99000">
                <a:srgbClr val="92248E"/>
              </a:gs>
              <a:gs pos="100000">
                <a:srgbClr val="92248E"/>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9" name="Google Shape;379;p64"/>
          <p:cNvSpPr txBox="1"/>
          <p:nvPr>
            <p:ph type="title"/>
          </p:nvPr>
        </p:nvSpPr>
        <p:spPr>
          <a:xfrm>
            <a:off x="731520" y="3886200"/>
            <a:ext cx="3649468" cy="204825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64"/>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81" name="Google Shape;381;p64"/>
          <p:cNvPicPr preferRelativeResize="0"/>
          <p:nvPr>
            <p:ph idx="2" type="pic"/>
          </p:nvPr>
        </p:nvPicPr>
        <p:blipFill/>
        <p:spPr>
          <a:xfrm>
            <a:off x="731518" y="0"/>
            <a:ext cx="3520440" cy="3648456"/>
          </a:xfrm>
          <a:prstGeom prst="rect">
            <a:avLst/>
          </a:prstGeom>
          <a:blipFill rotWithShape="1">
            <a:blip r:embed="rId2">
              <a:alphaModFix amt="70000"/>
            </a:blip>
            <a:stretch>
              <a:fillRect b="0" l="0" r="0" t="0"/>
            </a:stretch>
          </a:blipFill>
          <a:ln>
            <a:noFill/>
          </a:ln>
        </p:spPr>
      </p:pic>
      <p:sp>
        <p:nvSpPr>
          <p:cNvPr id="382" name="Google Shape;382;p64"/>
          <p:cNvSpPr txBox="1"/>
          <p:nvPr>
            <p:ph idx="1" type="body"/>
          </p:nvPr>
        </p:nvSpPr>
        <p:spPr>
          <a:xfrm>
            <a:off x="5148072" y="704088"/>
            <a:ext cx="6428232" cy="5230368"/>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64"/>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64"/>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dk1"/>
        </a:solidFill>
      </p:bgPr>
    </p:bg>
    <p:spTree>
      <p:nvGrpSpPr>
        <p:cNvPr id="51" name="Shape 51"/>
        <p:cNvGrpSpPr/>
        <p:nvPr/>
      </p:nvGrpSpPr>
      <p:grpSpPr>
        <a:xfrm>
          <a:off x="0" y="0"/>
          <a:ext cx="0" cy="0"/>
          <a:chOff x="0" y="0"/>
          <a:chExt cx="0" cy="0"/>
        </a:xfrm>
      </p:grpSpPr>
      <p:sp>
        <p:nvSpPr>
          <p:cNvPr id="52" name="Google Shape;52;p36"/>
          <p:cNvSpPr/>
          <p:nvPr/>
        </p:nvSpPr>
        <p:spPr>
          <a:xfrm flipH="1">
            <a:off x="-7229" y="-2522"/>
            <a:ext cx="12217516"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53" name="Google Shape;53;p36"/>
          <p:cNvSpPr/>
          <p:nvPr/>
        </p:nvSpPr>
        <p:spPr>
          <a:xfrm>
            <a:off x="-7227" y="-5045"/>
            <a:ext cx="12217513" cy="6860523"/>
          </a:xfrm>
          <a:prstGeom prst="rect">
            <a:avLst/>
          </a:prstGeom>
          <a:gradFill>
            <a:gsLst>
              <a:gs pos="0">
                <a:srgbClr val="FF411C">
                  <a:alpha val="65882"/>
                </a:srgbClr>
              </a:gs>
              <a:gs pos="99000">
                <a:srgbClr val="962077"/>
              </a:gs>
              <a:gs pos="100000">
                <a:srgbClr val="962077"/>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54" name="Google Shape;54;p36"/>
          <p:cNvSpPr/>
          <p:nvPr/>
        </p:nvSpPr>
        <p:spPr>
          <a:xfrm flipH="1" rot="10800000">
            <a:off x="7226" y="-5045"/>
            <a:ext cx="12203060" cy="6863044"/>
          </a:xfrm>
          <a:prstGeom prst="rect">
            <a:avLst/>
          </a:prstGeom>
          <a:gradFill>
            <a:gsLst>
              <a:gs pos="0">
                <a:srgbClr val="FA0036">
                  <a:alpha val="3921"/>
                </a:srgbClr>
              </a:gs>
              <a:gs pos="99000">
                <a:srgbClr val="92248E">
                  <a:alpha val="97254"/>
                </a:srgbClr>
              </a:gs>
              <a:gs pos="100000">
                <a:srgbClr val="92248E">
                  <a:alpha val="9725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55" name="Google Shape;55;p36"/>
          <p:cNvSpPr/>
          <p:nvPr/>
        </p:nvSpPr>
        <p:spPr>
          <a:xfrm flipH="1" rot="5400000">
            <a:off x="4958529" y="-4965758"/>
            <a:ext cx="2286000" cy="12217514"/>
          </a:xfrm>
          <a:prstGeom prst="rect">
            <a:avLst/>
          </a:prstGeom>
          <a:gradFill>
            <a:gsLst>
              <a:gs pos="0">
                <a:srgbClr val="D861D4">
                  <a:alpha val="0"/>
                </a:srgbClr>
              </a:gs>
              <a:gs pos="20000">
                <a:srgbClr val="D861D4">
                  <a:alpha val="0"/>
                </a:srgbClr>
              </a:gs>
              <a:gs pos="100000">
                <a:srgbClr val="FF7037">
                  <a:alpha val="65882"/>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56" name="Google Shape;56;p36"/>
          <p:cNvSpPr/>
          <p:nvPr/>
        </p:nvSpPr>
        <p:spPr>
          <a:xfrm flipH="1" rot="8431052">
            <a:off x="1403739" y="524809"/>
            <a:ext cx="5005754" cy="5005754"/>
          </a:xfrm>
          <a:prstGeom prst="ellipse">
            <a:avLst/>
          </a:prstGeom>
          <a:gradFill>
            <a:gsLst>
              <a:gs pos="0">
                <a:srgbClr val="FF907A">
                  <a:alpha val="0"/>
                </a:srgbClr>
              </a:gs>
              <a:gs pos="31000">
                <a:srgbClr val="FF907A">
                  <a:alpha val="0"/>
                </a:srgbClr>
              </a:gs>
              <a:gs pos="85000">
                <a:srgbClr val="FFBCAF">
                  <a:alpha val="20000"/>
                </a:srgbClr>
              </a:gs>
              <a:gs pos="100000">
                <a:srgbClr val="FFBCAF">
                  <a:alpha val="20000"/>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7" name="Google Shape;57;p36"/>
          <p:cNvSpPr/>
          <p:nvPr/>
        </p:nvSpPr>
        <p:spPr>
          <a:xfrm rot="-5400000">
            <a:off x="-1913484" y="1896512"/>
            <a:ext cx="6860522" cy="3062447"/>
          </a:xfrm>
          <a:prstGeom prst="rect">
            <a:avLst/>
          </a:prstGeom>
          <a:gradFill>
            <a:gsLst>
              <a:gs pos="0">
                <a:srgbClr val="FA0036">
                  <a:alpha val="30980"/>
                </a:srgbClr>
              </a:gs>
              <a:gs pos="43000">
                <a:srgbClr val="FF907A">
                  <a:alpha val="15686"/>
                </a:srgbClr>
              </a:gs>
              <a:gs pos="100000">
                <a:srgbClr val="FF907A">
                  <a:alpha val="15686"/>
                </a:srgbClr>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58" name="Google Shape;58;p36"/>
          <p:cNvSpPr txBox="1"/>
          <p:nvPr>
            <p:ph type="title"/>
          </p:nvPr>
        </p:nvSpPr>
        <p:spPr>
          <a:xfrm>
            <a:off x="3657600" y="2807208"/>
            <a:ext cx="7772400" cy="3346704"/>
          </a:xfrm>
          <a:prstGeom prst="rect">
            <a:avLst/>
          </a:prstGeom>
          <a:noFill/>
          <a:ln>
            <a:noFill/>
          </a:ln>
        </p:spPr>
        <p:txBody>
          <a:bodyPr anchorCtr="0" anchor="t" bIns="45700" lIns="91425" spcFirstLastPara="1" rIns="91425" wrap="square" tIns="45700">
            <a:normAutofit/>
          </a:bodyPr>
          <a:lstStyle>
            <a:lvl1pPr lvl="0" algn="l">
              <a:lnSpc>
                <a:spcPct val="110000"/>
              </a:lnSpc>
              <a:spcBef>
                <a:spcPts val="0"/>
              </a:spcBef>
              <a:spcAft>
                <a:spcPts val="0"/>
              </a:spcAft>
              <a:buClr>
                <a:schemeClr val="lt1"/>
              </a:buClr>
              <a:buSzPts val="5400"/>
              <a:buFont typeface="Avenir"/>
              <a:buNone/>
              <a:defRPr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6"/>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6"/>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6"/>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14" showMasterSp="0">
  <p:cSld name="Content with Picture 14">
    <p:spTree>
      <p:nvGrpSpPr>
        <p:cNvPr id="385" name="Shape 385"/>
        <p:cNvGrpSpPr/>
        <p:nvPr/>
      </p:nvGrpSpPr>
      <p:grpSpPr>
        <a:xfrm>
          <a:off x="0" y="0"/>
          <a:ext cx="0" cy="0"/>
          <a:chOff x="0" y="0"/>
          <a:chExt cx="0" cy="0"/>
        </a:xfrm>
      </p:grpSpPr>
      <p:sp>
        <p:nvSpPr>
          <p:cNvPr id="386" name="Google Shape;386;p65"/>
          <p:cNvSpPr/>
          <p:nvPr/>
        </p:nvSpPr>
        <p:spPr>
          <a:xfrm flipH="1" rot="10800000">
            <a:off x="0" y="6400798"/>
            <a:ext cx="12192000" cy="457202"/>
          </a:xfrm>
          <a:prstGeom prst="rect">
            <a:avLst/>
          </a:prstGeom>
          <a:gradFill>
            <a:gsLst>
              <a:gs pos="0">
                <a:srgbClr val="FE4A00">
                  <a:alpha val="66666"/>
                </a:srgbClr>
              </a:gs>
              <a:gs pos="25000">
                <a:srgbClr val="FE4A00">
                  <a:alpha val="66666"/>
                </a:srgbClr>
              </a:gs>
              <a:gs pos="100000">
                <a:srgbClr val="DA002F">
                  <a:alpha val="84705"/>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7" name="Google Shape;387;p65"/>
          <p:cNvSpPr/>
          <p:nvPr/>
        </p:nvSpPr>
        <p:spPr>
          <a:xfrm flipH="1">
            <a:off x="3626812" y="6400799"/>
            <a:ext cx="8565184" cy="456772"/>
          </a:xfrm>
          <a:prstGeom prst="rect">
            <a:avLst/>
          </a:prstGeom>
          <a:gradFill>
            <a:gsLst>
              <a:gs pos="0">
                <a:srgbClr val="E349BB">
                  <a:alpha val="61960"/>
                </a:srgbClr>
              </a:gs>
              <a:gs pos="9000">
                <a:srgbClr val="E349BB">
                  <a:alpha val="61960"/>
                </a:srgbClr>
              </a:gs>
              <a:gs pos="99000">
                <a:srgbClr val="92248E"/>
              </a:gs>
              <a:gs pos="100000">
                <a:srgbClr val="92248E"/>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8" name="Google Shape;388;p65"/>
          <p:cNvSpPr txBox="1"/>
          <p:nvPr>
            <p:ph type="title"/>
          </p:nvPr>
        </p:nvSpPr>
        <p:spPr>
          <a:xfrm>
            <a:off x="731520" y="704088"/>
            <a:ext cx="2895292" cy="158191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65"/>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90" name="Google Shape;390;p65"/>
          <p:cNvPicPr preferRelativeResize="0"/>
          <p:nvPr>
            <p:ph idx="2" type="pic"/>
          </p:nvPr>
        </p:nvPicPr>
        <p:blipFill/>
        <p:spPr>
          <a:xfrm>
            <a:off x="731520" y="2368296"/>
            <a:ext cx="2788920" cy="3429000"/>
          </a:xfrm>
          <a:prstGeom prst="rect">
            <a:avLst/>
          </a:prstGeom>
          <a:blipFill rotWithShape="1">
            <a:blip r:embed="rId2">
              <a:alphaModFix amt="70000"/>
            </a:blip>
            <a:stretch>
              <a:fillRect b="0" l="0" r="0" t="0"/>
            </a:stretch>
          </a:blipFill>
          <a:ln>
            <a:noFill/>
          </a:ln>
        </p:spPr>
      </p:pic>
      <p:sp>
        <p:nvSpPr>
          <p:cNvPr id="391" name="Google Shape;391;p65"/>
          <p:cNvSpPr txBox="1"/>
          <p:nvPr>
            <p:ph idx="1" type="body"/>
          </p:nvPr>
        </p:nvSpPr>
        <p:spPr>
          <a:xfrm>
            <a:off x="4453128" y="704088"/>
            <a:ext cx="7123176" cy="51755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65"/>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65"/>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Large" showMasterSp="0">
  <p:cSld name="Number Large">
    <p:bg>
      <p:bgPr>
        <a:solidFill>
          <a:schemeClr val="dk1"/>
        </a:solidFill>
      </p:bgPr>
    </p:bg>
    <p:spTree>
      <p:nvGrpSpPr>
        <p:cNvPr id="394" name="Shape 394"/>
        <p:cNvGrpSpPr/>
        <p:nvPr/>
      </p:nvGrpSpPr>
      <p:grpSpPr>
        <a:xfrm>
          <a:off x="0" y="0"/>
          <a:ext cx="0" cy="0"/>
          <a:chOff x="0" y="0"/>
          <a:chExt cx="0" cy="0"/>
        </a:xfrm>
      </p:grpSpPr>
      <p:sp>
        <p:nvSpPr>
          <p:cNvPr id="395" name="Google Shape;395;p66"/>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rial"/>
              <a:ea typeface="Arial"/>
              <a:cs typeface="Arial"/>
              <a:sym typeface="Arial"/>
            </a:endParaRPr>
          </a:p>
        </p:txBody>
      </p:sp>
      <p:grpSp>
        <p:nvGrpSpPr>
          <p:cNvPr id="396" name="Google Shape;396;p66"/>
          <p:cNvGrpSpPr/>
          <p:nvPr/>
        </p:nvGrpSpPr>
        <p:grpSpPr>
          <a:xfrm rot="10800000">
            <a:off x="-12756" y="2522"/>
            <a:ext cx="12217514" cy="6863044"/>
            <a:chOff x="585170" y="-169430"/>
            <a:chExt cx="12217514" cy="6863044"/>
          </a:xfrm>
        </p:grpSpPr>
        <p:sp>
          <p:nvSpPr>
            <p:cNvPr id="397" name="Google Shape;397;p66"/>
            <p:cNvSpPr/>
            <p:nvPr/>
          </p:nvSpPr>
          <p:spPr>
            <a:xfrm>
              <a:off x="585170" y="-169430"/>
              <a:ext cx="12217513" cy="6860523"/>
            </a:xfrm>
            <a:prstGeom prst="rect">
              <a:avLst/>
            </a:prstGeom>
            <a:gradFill>
              <a:gsLst>
                <a:gs pos="0">
                  <a:srgbClr val="FF411C">
                    <a:alpha val="65882"/>
                  </a:srgbClr>
                </a:gs>
                <a:gs pos="99000">
                  <a:srgbClr val="962077"/>
                </a:gs>
                <a:gs pos="100000">
                  <a:srgbClr val="962077"/>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398" name="Google Shape;398;p66"/>
            <p:cNvSpPr/>
            <p:nvPr/>
          </p:nvSpPr>
          <p:spPr>
            <a:xfrm flipH="1" rot="10800000">
              <a:off x="585170" y="-169430"/>
              <a:ext cx="12203060" cy="6863044"/>
            </a:xfrm>
            <a:prstGeom prst="rect">
              <a:avLst/>
            </a:prstGeom>
            <a:gradFill>
              <a:gsLst>
                <a:gs pos="0">
                  <a:srgbClr val="FA0036">
                    <a:alpha val="3921"/>
                  </a:srgbClr>
                </a:gs>
                <a:gs pos="99000">
                  <a:srgbClr val="92248E">
                    <a:alpha val="97254"/>
                  </a:srgbClr>
                </a:gs>
                <a:gs pos="100000">
                  <a:srgbClr val="92248E">
                    <a:alpha val="9725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399" name="Google Shape;399;p66"/>
            <p:cNvSpPr/>
            <p:nvPr/>
          </p:nvSpPr>
          <p:spPr>
            <a:xfrm flipH="1" rot="5400000">
              <a:off x="5550927" y="-5130142"/>
              <a:ext cx="2286000" cy="12217513"/>
            </a:xfrm>
            <a:prstGeom prst="rect">
              <a:avLst/>
            </a:prstGeom>
            <a:gradFill>
              <a:gsLst>
                <a:gs pos="0">
                  <a:srgbClr val="D861D4">
                    <a:alpha val="0"/>
                  </a:srgbClr>
                </a:gs>
                <a:gs pos="20000">
                  <a:srgbClr val="D861D4">
                    <a:alpha val="0"/>
                  </a:srgbClr>
                </a:gs>
                <a:gs pos="100000">
                  <a:srgbClr val="FF7037">
                    <a:alpha val="65882"/>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00" name="Google Shape;400;p66"/>
            <p:cNvSpPr/>
            <p:nvPr/>
          </p:nvSpPr>
          <p:spPr>
            <a:xfrm rot="-5400000">
              <a:off x="-1313867" y="1732127"/>
              <a:ext cx="6860522" cy="3062447"/>
            </a:xfrm>
            <a:prstGeom prst="rect">
              <a:avLst/>
            </a:prstGeom>
            <a:gradFill>
              <a:gsLst>
                <a:gs pos="0">
                  <a:srgbClr val="FA0036">
                    <a:alpha val="30980"/>
                  </a:srgbClr>
                </a:gs>
                <a:gs pos="43000">
                  <a:srgbClr val="FF907A">
                    <a:alpha val="15686"/>
                  </a:srgbClr>
                </a:gs>
                <a:gs pos="100000">
                  <a:srgbClr val="FF907A">
                    <a:alpha val="15686"/>
                  </a:srgbClr>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grpSp>
      <p:sp>
        <p:nvSpPr>
          <p:cNvPr id="401" name="Google Shape;401;p66"/>
          <p:cNvSpPr/>
          <p:nvPr/>
        </p:nvSpPr>
        <p:spPr>
          <a:xfrm>
            <a:off x="-18286" y="4719145"/>
            <a:ext cx="12221346" cy="21489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2" name="Google Shape;402;p66"/>
          <p:cNvSpPr txBox="1"/>
          <p:nvPr>
            <p:ph type="title"/>
          </p:nvPr>
        </p:nvSpPr>
        <p:spPr>
          <a:xfrm>
            <a:off x="1060704" y="4974336"/>
            <a:ext cx="10433304" cy="1444752"/>
          </a:xfrm>
          <a:prstGeom prst="rect">
            <a:avLst/>
          </a:prstGeom>
          <a:noFill/>
          <a:ln>
            <a:noFill/>
          </a:ln>
        </p:spPr>
        <p:txBody>
          <a:bodyPr anchorCtr="0" anchor="ctr" bIns="45700" lIns="91425" spcFirstLastPara="1" rIns="91425" wrap="square" tIns="45700">
            <a:normAutofit/>
          </a:bodyPr>
          <a:lstStyle>
            <a:lvl1pPr lvl="0" algn="ctr">
              <a:lnSpc>
                <a:spcPct val="120000"/>
              </a:lnSpc>
              <a:spcBef>
                <a:spcPts val="0"/>
              </a:spcBef>
              <a:spcAft>
                <a:spcPts val="0"/>
              </a:spcAft>
              <a:buClr>
                <a:schemeClr val="dk1"/>
              </a:buClr>
              <a:buSzPts val="2800"/>
              <a:buFont typeface="Avenir"/>
              <a:buNone/>
              <a:defRPr b="0" sz="2800" cap="none">
                <a:solidFill>
                  <a:schemeClr val="dk1"/>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66"/>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66"/>
          <p:cNvSpPr txBox="1"/>
          <p:nvPr>
            <p:ph idx="1" type="body"/>
          </p:nvPr>
        </p:nvSpPr>
        <p:spPr>
          <a:xfrm>
            <a:off x="1060704" y="704088"/>
            <a:ext cx="10661904" cy="3849624"/>
          </a:xfrm>
          <a:prstGeom prst="rect">
            <a:avLst/>
          </a:prstGeom>
          <a:noFill/>
          <a:ln>
            <a:noFill/>
          </a:ln>
        </p:spPr>
        <p:txBody>
          <a:bodyPr anchorCtr="0" anchor="b"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7000"/>
              <a:buNone/>
              <a:defRPr b="1" sz="27000">
                <a:solidFill>
                  <a:schemeClr val="lt1"/>
                </a:solidFill>
                <a:latin typeface="Avenir"/>
                <a:ea typeface="Avenir"/>
                <a:cs typeface="Avenir"/>
                <a:sym typeface="Aveni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5" name="Google Shape;405;p66"/>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66"/>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Large 2" showMasterSp="0">
  <p:cSld name="Number Large 2">
    <p:bg>
      <p:bgPr>
        <a:solidFill>
          <a:schemeClr val="dk1"/>
        </a:solidFill>
      </p:bgPr>
    </p:bg>
    <p:spTree>
      <p:nvGrpSpPr>
        <p:cNvPr id="407" name="Shape 407"/>
        <p:cNvGrpSpPr/>
        <p:nvPr/>
      </p:nvGrpSpPr>
      <p:grpSpPr>
        <a:xfrm>
          <a:off x="0" y="0"/>
          <a:ext cx="0" cy="0"/>
          <a:chOff x="0" y="0"/>
          <a:chExt cx="0" cy="0"/>
        </a:xfrm>
      </p:grpSpPr>
      <p:sp>
        <p:nvSpPr>
          <p:cNvPr id="408" name="Google Shape;408;p6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rial"/>
              <a:ea typeface="Arial"/>
              <a:cs typeface="Arial"/>
              <a:sym typeface="Arial"/>
            </a:endParaRPr>
          </a:p>
        </p:txBody>
      </p:sp>
      <p:sp>
        <p:nvSpPr>
          <p:cNvPr id="409" name="Google Shape;409;p67"/>
          <p:cNvSpPr/>
          <p:nvPr/>
        </p:nvSpPr>
        <p:spPr>
          <a:xfrm flipH="1">
            <a:off x="18287" y="-2522"/>
            <a:ext cx="12192000" cy="686556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10" name="Google Shape;410;p67"/>
          <p:cNvSpPr/>
          <p:nvPr/>
        </p:nvSpPr>
        <p:spPr>
          <a:xfrm>
            <a:off x="-7227" y="-5045"/>
            <a:ext cx="12217513" cy="6868091"/>
          </a:xfrm>
          <a:prstGeom prst="rect">
            <a:avLst/>
          </a:prstGeom>
          <a:gradFill>
            <a:gsLst>
              <a:gs pos="0">
                <a:srgbClr val="FF411C">
                  <a:alpha val="65882"/>
                </a:srgbClr>
              </a:gs>
              <a:gs pos="99000">
                <a:srgbClr val="962077"/>
              </a:gs>
              <a:gs pos="100000">
                <a:srgbClr val="962077"/>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11" name="Google Shape;411;p67"/>
          <p:cNvSpPr/>
          <p:nvPr/>
        </p:nvSpPr>
        <p:spPr>
          <a:xfrm flipH="1" rot="10800000">
            <a:off x="429475" y="-5045"/>
            <a:ext cx="11788038" cy="6863044"/>
          </a:xfrm>
          <a:prstGeom prst="rect">
            <a:avLst/>
          </a:prstGeom>
          <a:gradFill>
            <a:gsLst>
              <a:gs pos="0">
                <a:srgbClr val="FA0036">
                  <a:alpha val="3921"/>
                </a:srgbClr>
              </a:gs>
              <a:gs pos="99000">
                <a:srgbClr val="92248E">
                  <a:alpha val="97254"/>
                </a:srgbClr>
              </a:gs>
              <a:gs pos="100000">
                <a:srgbClr val="92248E">
                  <a:alpha val="9725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12" name="Google Shape;412;p67"/>
          <p:cNvSpPr/>
          <p:nvPr/>
        </p:nvSpPr>
        <p:spPr>
          <a:xfrm flipH="1" rot="5400000">
            <a:off x="4958529" y="-4965758"/>
            <a:ext cx="2286000" cy="12217514"/>
          </a:xfrm>
          <a:prstGeom prst="rect">
            <a:avLst/>
          </a:prstGeom>
          <a:gradFill>
            <a:gsLst>
              <a:gs pos="0">
                <a:srgbClr val="D861D4">
                  <a:alpha val="0"/>
                </a:srgbClr>
              </a:gs>
              <a:gs pos="20000">
                <a:srgbClr val="D861D4">
                  <a:alpha val="0"/>
                </a:srgbClr>
              </a:gs>
              <a:gs pos="100000">
                <a:srgbClr val="FF7037">
                  <a:alpha val="65882"/>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13" name="Google Shape;413;p67"/>
          <p:cNvSpPr/>
          <p:nvPr/>
        </p:nvSpPr>
        <p:spPr>
          <a:xfrm rot="-5400000">
            <a:off x="-900224" y="892997"/>
            <a:ext cx="6860522" cy="5074531"/>
          </a:xfrm>
          <a:prstGeom prst="rect">
            <a:avLst/>
          </a:prstGeom>
          <a:gradFill>
            <a:gsLst>
              <a:gs pos="0">
                <a:srgbClr val="FA0036">
                  <a:alpha val="30980"/>
                </a:srgbClr>
              </a:gs>
              <a:gs pos="43000">
                <a:srgbClr val="FF907A">
                  <a:alpha val="15686"/>
                </a:srgbClr>
              </a:gs>
              <a:gs pos="100000">
                <a:srgbClr val="FF907A">
                  <a:alpha val="15686"/>
                </a:srgbClr>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14" name="Google Shape;414;p67"/>
          <p:cNvSpPr txBox="1"/>
          <p:nvPr>
            <p:ph type="title"/>
          </p:nvPr>
        </p:nvSpPr>
        <p:spPr>
          <a:xfrm>
            <a:off x="2057400" y="4809744"/>
            <a:ext cx="8156448" cy="1545336"/>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0"/>
              </a:spcBef>
              <a:spcAft>
                <a:spcPts val="0"/>
              </a:spcAft>
              <a:buClr>
                <a:schemeClr val="lt1"/>
              </a:buClr>
              <a:buSzPts val="2800"/>
              <a:buFont typeface="Avenir"/>
              <a:buNone/>
              <a:defRPr b="0" sz="2800" cap="none">
                <a:solidFill>
                  <a:schemeClr val="lt1"/>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5" name="Google Shape;415;p67"/>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 name="Google Shape;416;p67"/>
          <p:cNvSpPr txBox="1"/>
          <p:nvPr>
            <p:ph idx="1" type="body"/>
          </p:nvPr>
        </p:nvSpPr>
        <p:spPr>
          <a:xfrm>
            <a:off x="822960" y="603504"/>
            <a:ext cx="10543032" cy="4114800"/>
          </a:xfrm>
          <a:prstGeom prst="rect">
            <a:avLst/>
          </a:prstGeom>
          <a:noFill/>
          <a:ln>
            <a:noFill/>
          </a:ln>
        </p:spPr>
        <p:txBody>
          <a:bodyPr anchorCtr="0" anchor="b"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5000"/>
              <a:buNone/>
              <a:defRPr b="1" sz="25000">
                <a:solidFill>
                  <a:schemeClr val="lt1"/>
                </a:solidFill>
                <a:latin typeface="Avenir"/>
                <a:ea typeface="Avenir"/>
                <a:cs typeface="Avenir"/>
                <a:sym typeface="Aveni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7" name="Google Shape;417;p67"/>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67"/>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Large 3">
  <p:cSld name="Number Large 3">
    <p:spTree>
      <p:nvGrpSpPr>
        <p:cNvPr id="419" name="Shape 419"/>
        <p:cNvGrpSpPr/>
        <p:nvPr/>
      </p:nvGrpSpPr>
      <p:grpSpPr>
        <a:xfrm>
          <a:off x="0" y="0"/>
          <a:ext cx="0" cy="0"/>
          <a:chOff x="0" y="0"/>
          <a:chExt cx="0" cy="0"/>
        </a:xfrm>
      </p:grpSpPr>
      <p:sp>
        <p:nvSpPr>
          <p:cNvPr id="420" name="Google Shape;420;p68"/>
          <p:cNvSpPr txBox="1"/>
          <p:nvPr>
            <p:ph type="title"/>
          </p:nvPr>
        </p:nvSpPr>
        <p:spPr>
          <a:xfrm>
            <a:off x="731520" y="4809744"/>
            <a:ext cx="5897880" cy="135331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0"/>
              </a:spcBef>
              <a:spcAft>
                <a:spcPts val="0"/>
              </a:spcAft>
              <a:buClr>
                <a:schemeClr val="dk1"/>
              </a:buClr>
              <a:buSzPts val="2800"/>
              <a:buFont typeface="Avenir"/>
              <a:buNone/>
              <a:defRPr b="0" sz="28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1" name="Google Shape;421;p68"/>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 name="Google Shape;422;p68"/>
          <p:cNvSpPr txBox="1"/>
          <p:nvPr>
            <p:ph idx="1" type="body"/>
          </p:nvPr>
        </p:nvSpPr>
        <p:spPr>
          <a:xfrm>
            <a:off x="731520" y="603504"/>
            <a:ext cx="10863072" cy="420624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7800"/>
              <a:buNone/>
              <a:defRPr b="1" sz="27800">
                <a:latin typeface="Avenir"/>
                <a:ea typeface="Avenir"/>
                <a:cs typeface="Avenir"/>
                <a:sym typeface="Aveni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68"/>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68"/>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howMasterSp="0">
  <p:cSld name="Statement">
    <p:spTree>
      <p:nvGrpSpPr>
        <p:cNvPr id="425" name="Shape 425"/>
        <p:cNvGrpSpPr/>
        <p:nvPr/>
      </p:nvGrpSpPr>
      <p:grpSpPr>
        <a:xfrm>
          <a:off x="0" y="0"/>
          <a:ext cx="0" cy="0"/>
          <a:chOff x="0" y="0"/>
          <a:chExt cx="0" cy="0"/>
        </a:xfrm>
      </p:grpSpPr>
      <p:sp>
        <p:nvSpPr>
          <p:cNvPr id="426" name="Google Shape;426;p69"/>
          <p:cNvSpPr/>
          <p:nvPr/>
        </p:nvSpPr>
        <p:spPr>
          <a:xfrm flipH="1">
            <a:off x="-1" y="0"/>
            <a:ext cx="3076356" cy="6858000"/>
          </a:xfrm>
          <a:prstGeom prst="rect">
            <a:avLst/>
          </a:prstGeom>
          <a:gradFill>
            <a:gsLst>
              <a:gs pos="0">
                <a:srgbClr val="FF907A"/>
              </a:gs>
              <a:gs pos="100000">
                <a:srgbClr val="DA002F">
                  <a:alpha val="85490"/>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27" name="Google Shape;427;p69"/>
          <p:cNvSpPr/>
          <p:nvPr/>
        </p:nvSpPr>
        <p:spPr>
          <a:xfrm flipH="1">
            <a:off x="-6" y="-1"/>
            <a:ext cx="3076355" cy="4572001"/>
          </a:xfrm>
          <a:prstGeom prst="rect">
            <a:avLst/>
          </a:prstGeom>
          <a:gradFill>
            <a:gsLst>
              <a:gs pos="0">
                <a:srgbClr val="FE4A00">
                  <a:alpha val="0"/>
                </a:srgbClr>
              </a:gs>
              <a:gs pos="26000">
                <a:srgbClr val="FE4A00">
                  <a:alpha val="0"/>
                </a:srgbClr>
              </a:gs>
              <a:gs pos="100000">
                <a:srgbClr val="DA002F">
                  <a:alpha val="64705"/>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28" name="Google Shape;428;p69"/>
          <p:cNvSpPr/>
          <p:nvPr/>
        </p:nvSpPr>
        <p:spPr>
          <a:xfrm flipH="1" rot="5400000">
            <a:off x="-1890835" y="1890822"/>
            <a:ext cx="6858001" cy="3076355"/>
          </a:xfrm>
          <a:prstGeom prst="rect">
            <a:avLst/>
          </a:prstGeom>
          <a:gradFill>
            <a:gsLst>
              <a:gs pos="0">
                <a:srgbClr val="9B3597"/>
              </a:gs>
              <a:gs pos="2000">
                <a:srgbClr val="9B3597"/>
              </a:gs>
              <a:gs pos="60000">
                <a:srgbClr val="D861D4">
                  <a:alpha val="0"/>
                </a:srgbClr>
              </a:gs>
              <a:gs pos="100000">
                <a:srgbClr val="D861D4">
                  <a:alpha val="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29" name="Google Shape;429;p69"/>
          <p:cNvSpPr/>
          <p:nvPr/>
        </p:nvSpPr>
        <p:spPr>
          <a:xfrm rot="10800000">
            <a:off x="-25" y="875999"/>
            <a:ext cx="2609262" cy="4648800"/>
          </a:xfrm>
          <a:custGeom>
            <a:rect b="b" l="l" r="r" t="t"/>
            <a:pathLst>
              <a:path extrusionOk="0" h="4648800" w="2609262">
                <a:moveTo>
                  <a:pt x="2324400" y="4648800"/>
                </a:moveTo>
                <a:cubicBezTo>
                  <a:pt x="1040669" y="4648800"/>
                  <a:pt x="0" y="3608131"/>
                  <a:pt x="0" y="2324400"/>
                </a:cubicBezTo>
                <a:cubicBezTo>
                  <a:pt x="0" y="1040669"/>
                  <a:pt x="1040669" y="0"/>
                  <a:pt x="2324400" y="0"/>
                </a:cubicBezTo>
                <a:cubicBezTo>
                  <a:pt x="2404633" y="0"/>
                  <a:pt x="2483917" y="4065"/>
                  <a:pt x="2562056" y="12001"/>
                </a:cubicBezTo>
                <a:lnTo>
                  <a:pt x="2609262" y="19205"/>
                </a:lnTo>
                <a:lnTo>
                  <a:pt x="2609262" y="4629595"/>
                </a:lnTo>
                <a:lnTo>
                  <a:pt x="2562056" y="4636799"/>
                </a:lnTo>
                <a:cubicBezTo>
                  <a:pt x="2483917" y="4644735"/>
                  <a:pt x="2404633" y="4648800"/>
                  <a:pt x="2324400" y="4648800"/>
                </a:cubicBezTo>
                <a:close/>
              </a:path>
            </a:pathLst>
          </a:custGeom>
          <a:gradFill>
            <a:gsLst>
              <a:gs pos="0">
                <a:srgbClr val="FF907A">
                  <a:alpha val="0"/>
                </a:srgbClr>
              </a:gs>
              <a:gs pos="31000">
                <a:srgbClr val="FF907A">
                  <a:alpha val="0"/>
                </a:srgbClr>
              </a:gs>
              <a:gs pos="85000">
                <a:srgbClr val="FFBCAF">
                  <a:alpha val="11764"/>
                </a:srgbClr>
              </a:gs>
              <a:gs pos="100000">
                <a:srgbClr val="FFBCAF">
                  <a:alpha val="11764"/>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30" name="Google Shape;430;p69"/>
          <p:cNvSpPr txBox="1"/>
          <p:nvPr>
            <p:ph type="title"/>
          </p:nvPr>
        </p:nvSpPr>
        <p:spPr>
          <a:xfrm>
            <a:off x="612648" y="-1133856"/>
            <a:ext cx="10652760" cy="914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69"/>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69"/>
          <p:cNvSpPr txBox="1"/>
          <p:nvPr>
            <p:ph idx="1" type="body"/>
          </p:nvPr>
        </p:nvSpPr>
        <p:spPr>
          <a:xfrm>
            <a:off x="3897458" y="731520"/>
            <a:ext cx="6794097" cy="555955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4800"/>
              <a:buNone/>
              <a:defRPr b="1" sz="4800">
                <a:latin typeface="Avenir"/>
                <a:ea typeface="Avenir"/>
                <a:cs typeface="Avenir"/>
                <a:sym typeface="Avenir"/>
              </a:defRPr>
            </a:lvl1pPr>
            <a:lvl2pPr indent="-228600" lvl="1" marL="914400" algn="l">
              <a:lnSpc>
                <a:spcPct val="100000"/>
              </a:lnSpc>
              <a:spcBef>
                <a:spcPts val="500"/>
              </a:spcBef>
              <a:spcAft>
                <a:spcPts val="0"/>
              </a:spcAft>
              <a:buClr>
                <a:schemeClr val="dk1"/>
              </a:buClr>
              <a:buSzPts val="4400"/>
              <a:buNone/>
              <a:defRPr b="1" sz="4400">
                <a:latin typeface="Avenir"/>
                <a:ea typeface="Avenir"/>
                <a:cs typeface="Avenir"/>
                <a:sym typeface="Avenir"/>
              </a:defRPr>
            </a:lvl2pPr>
            <a:lvl3pPr indent="-228600" lvl="2" marL="1371600" algn="l">
              <a:lnSpc>
                <a:spcPct val="100000"/>
              </a:lnSpc>
              <a:spcBef>
                <a:spcPts val="500"/>
              </a:spcBef>
              <a:spcAft>
                <a:spcPts val="0"/>
              </a:spcAft>
              <a:buClr>
                <a:schemeClr val="dk1"/>
              </a:buClr>
              <a:buSzPts val="4000"/>
              <a:buNone/>
              <a:defRPr b="1" sz="4000">
                <a:latin typeface="Avenir"/>
                <a:ea typeface="Avenir"/>
                <a:cs typeface="Avenir"/>
                <a:sym typeface="Avenir"/>
              </a:defRPr>
            </a:lvl3pPr>
            <a:lvl4pPr indent="-228600" lvl="3" marL="1828800" algn="l">
              <a:lnSpc>
                <a:spcPct val="100000"/>
              </a:lnSpc>
              <a:spcBef>
                <a:spcPts val="500"/>
              </a:spcBef>
              <a:spcAft>
                <a:spcPts val="0"/>
              </a:spcAft>
              <a:buClr>
                <a:schemeClr val="dk1"/>
              </a:buClr>
              <a:buSzPts val="3600"/>
              <a:buNone/>
              <a:defRPr b="1" sz="3600">
                <a:latin typeface="Avenir"/>
                <a:ea typeface="Avenir"/>
                <a:cs typeface="Avenir"/>
                <a:sym typeface="Avenir"/>
              </a:defRPr>
            </a:lvl4pPr>
            <a:lvl5pPr indent="-228600" lvl="4" marL="2286000" algn="l">
              <a:lnSpc>
                <a:spcPct val="100000"/>
              </a:lnSpc>
              <a:spcBef>
                <a:spcPts val="500"/>
              </a:spcBef>
              <a:spcAft>
                <a:spcPts val="0"/>
              </a:spcAft>
              <a:buClr>
                <a:schemeClr val="dk1"/>
              </a:buClr>
              <a:buSzPts val="3200"/>
              <a:buNone/>
              <a:defRPr b="1" sz="3200">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69"/>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69"/>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Statement 2">
    <p:spTree>
      <p:nvGrpSpPr>
        <p:cNvPr id="435" name="Shape 435"/>
        <p:cNvGrpSpPr/>
        <p:nvPr/>
      </p:nvGrpSpPr>
      <p:grpSpPr>
        <a:xfrm>
          <a:off x="0" y="0"/>
          <a:ext cx="0" cy="0"/>
          <a:chOff x="0" y="0"/>
          <a:chExt cx="0" cy="0"/>
        </a:xfrm>
      </p:grpSpPr>
      <p:sp>
        <p:nvSpPr>
          <p:cNvPr id="436" name="Google Shape;436;p70"/>
          <p:cNvSpPr txBox="1"/>
          <p:nvPr>
            <p:ph type="title"/>
          </p:nvPr>
        </p:nvSpPr>
        <p:spPr>
          <a:xfrm>
            <a:off x="612648" y="-1133856"/>
            <a:ext cx="10652760" cy="914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7" name="Google Shape;437;p70"/>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70"/>
          <p:cNvSpPr txBox="1"/>
          <p:nvPr>
            <p:ph idx="1" type="body"/>
          </p:nvPr>
        </p:nvSpPr>
        <p:spPr>
          <a:xfrm>
            <a:off x="731520" y="978408"/>
            <a:ext cx="10177272" cy="4837176"/>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4800"/>
              <a:buNone/>
              <a:defRPr b="1" sz="4800" cap="none">
                <a:latin typeface="Avenir"/>
                <a:ea typeface="Avenir"/>
                <a:cs typeface="Avenir"/>
                <a:sym typeface="Avenir"/>
              </a:defRPr>
            </a:lvl1pPr>
            <a:lvl2pPr indent="-228600" lvl="1" marL="914400" algn="l">
              <a:lnSpc>
                <a:spcPct val="110000"/>
              </a:lnSpc>
              <a:spcBef>
                <a:spcPts val="500"/>
              </a:spcBef>
              <a:spcAft>
                <a:spcPts val="0"/>
              </a:spcAft>
              <a:buClr>
                <a:schemeClr val="dk1"/>
              </a:buClr>
              <a:buSzPts val="4000"/>
              <a:buNone/>
              <a:defRPr b="1" sz="4000" cap="none">
                <a:latin typeface="Avenir"/>
                <a:ea typeface="Avenir"/>
                <a:cs typeface="Avenir"/>
                <a:sym typeface="Avenir"/>
              </a:defRPr>
            </a:lvl2pPr>
            <a:lvl3pPr indent="-228600" lvl="2" marL="1371600" algn="l">
              <a:lnSpc>
                <a:spcPct val="110000"/>
              </a:lnSpc>
              <a:spcBef>
                <a:spcPts val="500"/>
              </a:spcBef>
              <a:spcAft>
                <a:spcPts val="0"/>
              </a:spcAft>
              <a:buClr>
                <a:schemeClr val="dk1"/>
              </a:buClr>
              <a:buSzPts val="3600"/>
              <a:buNone/>
              <a:defRPr b="1" sz="3600" cap="none">
                <a:latin typeface="Avenir"/>
                <a:ea typeface="Avenir"/>
                <a:cs typeface="Avenir"/>
                <a:sym typeface="Avenir"/>
              </a:defRPr>
            </a:lvl3pPr>
            <a:lvl4pPr indent="-228600" lvl="3" marL="1828800" algn="l">
              <a:lnSpc>
                <a:spcPct val="110000"/>
              </a:lnSpc>
              <a:spcBef>
                <a:spcPts val="500"/>
              </a:spcBef>
              <a:spcAft>
                <a:spcPts val="0"/>
              </a:spcAft>
              <a:buClr>
                <a:schemeClr val="dk1"/>
              </a:buClr>
              <a:buSzPts val="3200"/>
              <a:buNone/>
              <a:defRPr b="1" sz="3200" cap="none">
                <a:latin typeface="Avenir"/>
                <a:ea typeface="Avenir"/>
                <a:cs typeface="Avenir"/>
                <a:sym typeface="Avenir"/>
              </a:defRPr>
            </a:lvl4pPr>
            <a:lvl5pPr indent="-228600" lvl="4" marL="2286000" algn="l">
              <a:lnSpc>
                <a:spcPct val="110000"/>
              </a:lnSpc>
              <a:spcBef>
                <a:spcPts val="500"/>
              </a:spcBef>
              <a:spcAft>
                <a:spcPts val="0"/>
              </a:spcAft>
              <a:buClr>
                <a:schemeClr val="dk1"/>
              </a:buClr>
              <a:buSzPts val="2800"/>
              <a:buNone/>
              <a:defRPr b="1" sz="2800" cap="none">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70"/>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70"/>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3" showMasterSp="0">
  <p:cSld name="Statement 3">
    <p:spTree>
      <p:nvGrpSpPr>
        <p:cNvPr id="441" name="Shape 441"/>
        <p:cNvGrpSpPr/>
        <p:nvPr/>
      </p:nvGrpSpPr>
      <p:grpSpPr>
        <a:xfrm>
          <a:off x="0" y="0"/>
          <a:ext cx="0" cy="0"/>
          <a:chOff x="0" y="0"/>
          <a:chExt cx="0" cy="0"/>
        </a:xfrm>
      </p:grpSpPr>
      <p:sp>
        <p:nvSpPr>
          <p:cNvPr id="442" name="Google Shape;442;p7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rial"/>
              <a:ea typeface="Arial"/>
              <a:cs typeface="Arial"/>
              <a:sym typeface="Arial"/>
            </a:endParaRPr>
          </a:p>
        </p:txBody>
      </p:sp>
      <p:grpSp>
        <p:nvGrpSpPr>
          <p:cNvPr id="443" name="Google Shape;443;p71"/>
          <p:cNvGrpSpPr/>
          <p:nvPr/>
        </p:nvGrpSpPr>
        <p:grpSpPr>
          <a:xfrm rot="10800000">
            <a:off x="-12756" y="2522"/>
            <a:ext cx="12217514" cy="6863044"/>
            <a:chOff x="585170" y="-169430"/>
            <a:chExt cx="12217514" cy="6863044"/>
          </a:xfrm>
        </p:grpSpPr>
        <p:sp>
          <p:nvSpPr>
            <p:cNvPr id="444" name="Google Shape;444;p71"/>
            <p:cNvSpPr/>
            <p:nvPr/>
          </p:nvSpPr>
          <p:spPr>
            <a:xfrm>
              <a:off x="585170" y="-169430"/>
              <a:ext cx="12217513" cy="6860523"/>
            </a:xfrm>
            <a:prstGeom prst="rect">
              <a:avLst/>
            </a:prstGeom>
            <a:gradFill>
              <a:gsLst>
                <a:gs pos="0">
                  <a:srgbClr val="FF411C">
                    <a:alpha val="65882"/>
                  </a:srgbClr>
                </a:gs>
                <a:gs pos="99000">
                  <a:srgbClr val="962077"/>
                </a:gs>
                <a:gs pos="100000">
                  <a:srgbClr val="962077"/>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45" name="Google Shape;445;p71"/>
            <p:cNvSpPr/>
            <p:nvPr/>
          </p:nvSpPr>
          <p:spPr>
            <a:xfrm flipH="1" rot="10800000">
              <a:off x="585170" y="-169430"/>
              <a:ext cx="12203060" cy="6863044"/>
            </a:xfrm>
            <a:prstGeom prst="rect">
              <a:avLst/>
            </a:prstGeom>
            <a:gradFill>
              <a:gsLst>
                <a:gs pos="0">
                  <a:srgbClr val="FA0036">
                    <a:alpha val="3921"/>
                  </a:srgbClr>
                </a:gs>
                <a:gs pos="99000">
                  <a:srgbClr val="92248E">
                    <a:alpha val="97254"/>
                  </a:srgbClr>
                </a:gs>
                <a:gs pos="100000">
                  <a:srgbClr val="92248E">
                    <a:alpha val="9725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46" name="Google Shape;446;p71"/>
            <p:cNvSpPr/>
            <p:nvPr/>
          </p:nvSpPr>
          <p:spPr>
            <a:xfrm flipH="1" rot="5400000">
              <a:off x="5550927" y="-5130142"/>
              <a:ext cx="2286000" cy="12217513"/>
            </a:xfrm>
            <a:prstGeom prst="rect">
              <a:avLst/>
            </a:prstGeom>
            <a:gradFill>
              <a:gsLst>
                <a:gs pos="0">
                  <a:srgbClr val="D861D4">
                    <a:alpha val="0"/>
                  </a:srgbClr>
                </a:gs>
                <a:gs pos="20000">
                  <a:srgbClr val="D861D4">
                    <a:alpha val="0"/>
                  </a:srgbClr>
                </a:gs>
                <a:gs pos="100000">
                  <a:srgbClr val="FF7037">
                    <a:alpha val="65882"/>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47" name="Google Shape;447;p71"/>
            <p:cNvSpPr/>
            <p:nvPr/>
          </p:nvSpPr>
          <p:spPr>
            <a:xfrm rot="-5400000">
              <a:off x="-1313867" y="1732127"/>
              <a:ext cx="6860522" cy="3062447"/>
            </a:xfrm>
            <a:prstGeom prst="rect">
              <a:avLst/>
            </a:prstGeom>
            <a:gradFill>
              <a:gsLst>
                <a:gs pos="0">
                  <a:srgbClr val="FA0036">
                    <a:alpha val="30980"/>
                  </a:srgbClr>
                </a:gs>
                <a:gs pos="43000">
                  <a:srgbClr val="FF907A">
                    <a:alpha val="15686"/>
                  </a:srgbClr>
                </a:gs>
                <a:gs pos="100000">
                  <a:srgbClr val="FF907A">
                    <a:alpha val="15686"/>
                  </a:srgbClr>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grpSp>
      <p:sp>
        <p:nvSpPr>
          <p:cNvPr id="448" name="Google Shape;448;p71"/>
          <p:cNvSpPr/>
          <p:nvPr/>
        </p:nvSpPr>
        <p:spPr>
          <a:xfrm rot="-9091028">
            <a:off x="5465204" y="1877618"/>
            <a:ext cx="4990147" cy="4439131"/>
          </a:xfrm>
          <a:custGeom>
            <a:rect b="b" l="l" r="r" t="t"/>
            <a:pathLst>
              <a:path extrusionOk="0" h="4439131" w="4990147">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FF907A">
                  <a:alpha val="0"/>
                </a:srgbClr>
              </a:gs>
              <a:gs pos="41000">
                <a:srgbClr val="FF907A">
                  <a:alpha val="0"/>
                </a:srgbClr>
              </a:gs>
              <a:gs pos="100000">
                <a:srgbClr val="FFBCAF">
                  <a:alpha val="32941"/>
                </a:srgbClr>
              </a:gs>
            </a:gsLst>
            <a:lin ang="12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49" name="Google Shape;449;p71"/>
          <p:cNvSpPr/>
          <p:nvPr/>
        </p:nvSpPr>
        <p:spPr>
          <a:xfrm flipH="1" rot="10800000">
            <a:off x="-18286" y="-5046"/>
            <a:ext cx="12221346" cy="50949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50" name="Google Shape;450;p71"/>
          <p:cNvSpPr txBox="1"/>
          <p:nvPr>
            <p:ph type="title"/>
          </p:nvPr>
        </p:nvSpPr>
        <p:spPr>
          <a:xfrm>
            <a:off x="612648" y="-1133856"/>
            <a:ext cx="10652760" cy="914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1" name="Google Shape;451;p71"/>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 name="Google Shape;452;p71"/>
          <p:cNvSpPr txBox="1"/>
          <p:nvPr>
            <p:ph idx="1" type="body"/>
          </p:nvPr>
        </p:nvSpPr>
        <p:spPr>
          <a:xfrm>
            <a:off x="731519" y="731520"/>
            <a:ext cx="9181224" cy="380642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4600"/>
              <a:buNone/>
              <a:defRPr b="1" sz="4600" cap="none">
                <a:latin typeface="Avenir"/>
                <a:ea typeface="Avenir"/>
                <a:cs typeface="Avenir"/>
                <a:sym typeface="Avenir"/>
              </a:defRPr>
            </a:lvl1pPr>
            <a:lvl2pPr indent="-228600" lvl="1" marL="914400" algn="l">
              <a:lnSpc>
                <a:spcPct val="110000"/>
              </a:lnSpc>
              <a:spcBef>
                <a:spcPts val="500"/>
              </a:spcBef>
              <a:spcAft>
                <a:spcPts val="0"/>
              </a:spcAft>
              <a:buClr>
                <a:schemeClr val="dk1"/>
              </a:buClr>
              <a:buSzPts val="3600"/>
              <a:buNone/>
              <a:defRPr b="1" sz="3600" cap="none">
                <a:latin typeface="Avenir"/>
                <a:ea typeface="Avenir"/>
                <a:cs typeface="Avenir"/>
                <a:sym typeface="Avenir"/>
              </a:defRPr>
            </a:lvl2pPr>
            <a:lvl3pPr indent="-228600" lvl="2" marL="1371600" algn="l">
              <a:lnSpc>
                <a:spcPct val="110000"/>
              </a:lnSpc>
              <a:spcBef>
                <a:spcPts val="500"/>
              </a:spcBef>
              <a:spcAft>
                <a:spcPts val="0"/>
              </a:spcAft>
              <a:buClr>
                <a:schemeClr val="dk1"/>
              </a:buClr>
              <a:buSzPts val="3200"/>
              <a:buNone/>
              <a:defRPr b="1" sz="3200" cap="none">
                <a:latin typeface="Avenir"/>
                <a:ea typeface="Avenir"/>
                <a:cs typeface="Avenir"/>
                <a:sym typeface="Avenir"/>
              </a:defRPr>
            </a:lvl3pPr>
            <a:lvl4pPr indent="-228600" lvl="3" marL="1828800" algn="l">
              <a:lnSpc>
                <a:spcPct val="110000"/>
              </a:lnSpc>
              <a:spcBef>
                <a:spcPts val="500"/>
              </a:spcBef>
              <a:spcAft>
                <a:spcPts val="0"/>
              </a:spcAft>
              <a:buClr>
                <a:schemeClr val="dk1"/>
              </a:buClr>
              <a:buSzPts val="2800"/>
              <a:buNone/>
              <a:defRPr b="1" sz="2800" cap="none">
                <a:latin typeface="Avenir"/>
                <a:ea typeface="Avenir"/>
                <a:cs typeface="Avenir"/>
                <a:sym typeface="Avenir"/>
              </a:defRPr>
            </a:lvl4pPr>
            <a:lvl5pPr indent="-228600" lvl="4" marL="2286000" algn="l">
              <a:lnSpc>
                <a:spcPct val="110000"/>
              </a:lnSpc>
              <a:spcBef>
                <a:spcPts val="500"/>
              </a:spcBef>
              <a:spcAft>
                <a:spcPts val="0"/>
              </a:spcAft>
              <a:buClr>
                <a:schemeClr val="dk1"/>
              </a:buClr>
              <a:buSzPts val="2400"/>
              <a:buNone/>
              <a:defRPr b="1" sz="2400" cap="none">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71"/>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71"/>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455" name="Shape 455"/>
        <p:cNvGrpSpPr/>
        <p:nvPr/>
      </p:nvGrpSpPr>
      <p:grpSpPr>
        <a:xfrm>
          <a:off x="0" y="0"/>
          <a:ext cx="0" cy="0"/>
          <a:chOff x="0" y="0"/>
          <a:chExt cx="0" cy="0"/>
        </a:xfrm>
      </p:grpSpPr>
      <p:sp>
        <p:nvSpPr>
          <p:cNvPr id="456" name="Google Shape;456;p7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57" name="Google Shape;457;p72"/>
          <p:cNvSpPr/>
          <p:nvPr/>
        </p:nvSpPr>
        <p:spPr>
          <a:xfrm>
            <a:off x="1009651" y="1028701"/>
            <a:ext cx="10172700" cy="480059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58" name="Google Shape;458;p72"/>
          <p:cNvSpPr/>
          <p:nvPr/>
        </p:nvSpPr>
        <p:spPr>
          <a:xfrm flipH="1" rot="10800000">
            <a:off x="1009651" y="4853253"/>
            <a:ext cx="10172700" cy="976045"/>
          </a:xfrm>
          <a:prstGeom prst="rect">
            <a:avLst/>
          </a:prstGeom>
          <a:gradFill>
            <a:gsLst>
              <a:gs pos="0">
                <a:srgbClr val="FE4A00">
                  <a:alpha val="66666"/>
                </a:srgbClr>
              </a:gs>
              <a:gs pos="100000">
                <a:srgbClr val="9C2C97"/>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59" name="Google Shape;459;p72"/>
          <p:cNvSpPr/>
          <p:nvPr/>
        </p:nvSpPr>
        <p:spPr>
          <a:xfrm flipH="1">
            <a:off x="1009648" y="4853256"/>
            <a:ext cx="7105652" cy="976043"/>
          </a:xfrm>
          <a:prstGeom prst="rect">
            <a:avLst/>
          </a:prstGeom>
          <a:gradFill>
            <a:gsLst>
              <a:gs pos="0">
                <a:srgbClr val="FF6753">
                  <a:alpha val="0"/>
                </a:srgbClr>
              </a:gs>
              <a:gs pos="99000">
                <a:srgbClr val="D6002E">
                  <a:alpha val="43921"/>
                </a:srgbClr>
              </a:gs>
              <a:gs pos="100000">
                <a:srgbClr val="D6002E">
                  <a:alpha val="43921"/>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60" name="Google Shape;460;p72"/>
          <p:cNvSpPr txBox="1"/>
          <p:nvPr>
            <p:ph type="title"/>
          </p:nvPr>
        </p:nvSpPr>
        <p:spPr>
          <a:xfrm>
            <a:off x="1499616" y="5020056"/>
            <a:ext cx="9198864" cy="649224"/>
          </a:xfrm>
          <a:prstGeom prst="rect">
            <a:avLst/>
          </a:prstGeom>
          <a:noFill/>
          <a:ln>
            <a:noFill/>
          </a:ln>
        </p:spPr>
        <p:txBody>
          <a:bodyPr anchorCtr="0" anchor="ctr" bIns="45700" lIns="91425" spcFirstLastPara="1" rIns="91425" wrap="square" tIns="45700">
            <a:normAutofit/>
          </a:bodyPr>
          <a:lstStyle>
            <a:lvl1pPr lvl="0" algn="ctr">
              <a:lnSpc>
                <a:spcPct val="120000"/>
              </a:lnSpc>
              <a:spcBef>
                <a:spcPts val="0"/>
              </a:spcBef>
              <a:spcAft>
                <a:spcPts val="0"/>
              </a:spcAft>
              <a:buClr>
                <a:schemeClr val="lt1"/>
              </a:buClr>
              <a:buSzPts val="1600"/>
              <a:buFont typeface="Avenir"/>
              <a:buNone/>
              <a:defRPr b="1" sz="1600" cap="none">
                <a:solidFill>
                  <a:schemeClr val="lt1"/>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1" name="Google Shape;461;p72"/>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72"/>
          <p:cNvSpPr txBox="1"/>
          <p:nvPr>
            <p:ph idx="1" type="body"/>
          </p:nvPr>
        </p:nvSpPr>
        <p:spPr>
          <a:xfrm>
            <a:off x="2020824" y="1737360"/>
            <a:ext cx="8156448" cy="2569464"/>
          </a:xfrm>
          <a:prstGeom prst="rect">
            <a:avLst/>
          </a:prstGeom>
          <a:noFill/>
          <a:ln>
            <a:noFill/>
          </a:ln>
        </p:spPr>
        <p:txBody>
          <a:bodyPr anchorCtr="0" anchor="ctr" bIns="45700" lIns="91425" spcFirstLastPara="1" rIns="91425" wrap="square" tIns="45700">
            <a:normAutofit/>
          </a:bodyPr>
          <a:lstStyle>
            <a:lvl1pPr indent="-228600" lvl="0" marL="457200" algn="ctr">
              <a:lnSpc>
                <a:spcPct val="110000"/>
              </a:lnSpc>
              <a:spcBef>
                <a:spcPts val="1000"/>
              </a:spcBef>
              <a:spcAft>
                <a:spcPts val="0"/>
              </a:spcAft>
              <a:buClr>
                <a:schemeClr val="dk1"/>
              </a:buClr>
              <a:buSzPts val="3500"/>
              <a:buNone/>
              <a:defRPr sz="3500">
                <a:latin typeface="Avenir"/>
                <a:ea typeface="Avenir"/>
                <a:cs typeface="Avenir"/>
                <a:sym typeface="Avenir"/>
              </a:defRPr>
            </a:lvl1pPr>
            <a:lvl2pPr indent="-228600" lvl="1" marL="914400" algn="ctr">
              <a:lnSpc>
                <a:spcPct val="120000"/>
              </a:lnSpc>
              <a:spcBef>
                <a:spcPts val="500"/>
              </a:spcBef>
              <a:spcAft>
                <a:spcPts val="0"/>
              </a:spcAft>
              <a:buClr>
                <a:schemeClr val="dk1"/>
              </a:buClr>
              <a:buSzPts val="1400"/>
              <a:buNone/>
              <a:defRPr/>
            </a:lvl2pPr>
            <a:lvl3pPr indent="-228600" lvl="2" marL="1371600" algn="ctr">
              <a:lnSpc>
                <a:spcPct val="120000"/>
              </a:lnSpc>
              <a:spcBef>
                <a:spcPts val="500"/>
              </a:spcBef>
              <a:spcAft>
                <a:spcPts val="0"/>
              </a:spcAft>
              <a:buClr>
                <a:schemeClr val="dk1"/>
              </a:buClr>
              <a:buSzPts val="1400"/>
              <a:buNone/>
              <a:defRPr/>
            </a:lvl3pPr>
            <a:lvl4pPr indent="-228600" lvl="3" marL="1828800" algn="ctr">
              <a:lnSpc>
                <a:spcPct val="120000"/>
              </a:lnSpc>
              <a:spcBef>
                <a:spcPts val="500"/>
              </a:spcBef>
              <a:spcAft>
                <a:spcPts val="0"/>
              </a:spcAft>
              <a:buClr>
                <a:schemeClr val="dk1"/>
              </a:buClr>
              <a:buSzPts val="1400"/>
              <a:buNone/>
              <a:defRPr/>
            </a:lvl4pPr>
            <a:lvl5pPr indent="-228600" lvl="4" marL="2286000" algn="ctr">
              <a:lnSpc>
                <a:spcPct val="12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72"/>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72"/>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showMasterSp="0">
  <p:cSld name="Quote 2">
    <p:bg>
      <p:bgPr>
        <a:solidFill>
          <a:schemeClr val="dk1"/>
        </a:solidFill>
      </p:bgPr>
    </p:bg>
    <p:spTree>
      <p:nvGrpSpPr>
        <p:cNvPr id="465" name="Shape 465"/>
        <p:cNvGrpSpPr/>
        <p:nvPr/>
      </p:nvGrpSpPr>
      <p:grpSpPr>
        <a:xfrm>
          <a:off x="0" y="0"/>
          <a:ext cx="0" cy="0"/>
          <a:chOff x="0" y="0"/>
          <a:chExt cx="0" cy="0"/>
        </a:xfrm>
      </p:grpSpPr>
      <p:sp>
        <p:nvSpPr>
          <p:cNvPr id="466" name="Google Shape;466;p7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rial"/>
              <a:ea typeface="Arial"/>
              <a:cs typeface="Arial"/>
              <a:sym typeface="Arial"/>
            </a:endParaRPr>
          </a:p>
        </p:txBody>
      </p:sp>
      <p:sp>
        <p:nvSpPr>
          <p:cNvPr id="467" name="Google Shape;467;p73"/>
          <p:cNvSpPr/>
          <p:nvPr/>
        </p:nvSpPr>
        <p:spPr>
          <a:xfrm>
            <a:off x="1009651" y="1028698"/>
            <a:ext cx="10172706" cy="480060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68" name="Google Shape;468;p73"/>
          <p:cNvSpPr/>
          <p:nvPr/>
        </p:nvSpPr>
        <p:spPr>
          <a:xfrm flipH="1">
            <a:off x="1009649" y="1028699"/>
            <a:ext cx="10174534" cy="4800598"/>
          </a:xfrm>
          <a:prstGeom prst="rect">
            <a:avLst/>
          </a:prstGeom>
          <a:gradFill>
            <a:gsLst>
              <a:gs pos="0">
                <a:srgbClr val="FF9265"/>
              </a:gs>
              <a:gs pos="9000">
                <a:srgbClr val="FF9265"/>
              </a:gs>
              <a:gs pos="95000">
                <a:srgbClr val="DA002F">
                  <a:alpha val="78823"/>
                </a:srgbClr>
              </a:gs>
              <a:gs pos="100000">
                <a:srgbClr val="DA002F">
                  <a:alpha val="78823"/>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69" name="Google Shape;469;p73"/>
          <p:cNvSpPr/>
          <p:nvPr/>
        </p:nvSpPr>
        <p:spPr>
          <a:xfrm flipH="1" rot="10800000">
            <a:off x="1005991" y="4421079"/>
            <a:ext cx="10176358" cy="1408215"/>
          </a:xfrm>
          <a:prstGeom prst="rect">
            <a:avLst/>
          </a:prstGeom>
          <a:gradFill>
            <a:gsLst>
              <a:gs pos="0">
                <a:srgbClr val="BA0267">
                  <a:alpha val="0"/>
                </a:srgbClr>
              </a:gs>
              <a:gs pos="26000">
                <a:srgbClr val="BA0267">
                  <a:alpha val="0"/>
                </a:srgbClr>
              </a:gs>
              <a:gs pos="95000">
                <a:srgbClr val="9B3597">
                  <a:alpha val="61960"/>
                </a:srgbClr>
              </a:gs>
              <a:gs pos="100000">
                <a:srgbClr val="9B3597">
                  <a:alpha val="6196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70" name="Google Shape;470;p73"/>
          <p:cNvSpPr/>
          <p:nvPr/>
        </p:nvSpPr>
        <p:spPr>
          <a:xfrm flipH="1" rot="5400000">
            <a:off x="3568444" y="-1531928"/>
            <a:ext cx="4800598" cy="9921854"/>
          </a:xfrm>
          <a:prstGeom prst="rect">
            <a:avLst/>
          </a:prstGeom>
          <a:gradFill>
            <a:gsLst>
              <a:gs pos="0">
                <a:srgbClr val="A60296">
                  <a:alpha val="48627"/>
                </a:srgbClr>
              </a:gs>
              <a:gs pos="22000">
                <a:srgbClr val="A60296">
                  <a:alpha val="48627"/>
                </a:srgbClr>
              </a:gs>
              <a:gs pos="99000">
                <a:srgbClr val="DA002F">
                  <a:alpha val="0"/>
                </a:srgbClr>
              </a:gs>
              <a:gs pos="100000">
                <a:srgbClr val="DA002F">
                  <a:alpha val="0"/>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71" name="Google Shape;471;p73"/>
          <p:cNvSpPr txBox="1"/>
          <p:nvPr>
            <p:ph type="title"/>
          </p:nvPr>
        </p:nvSpPr>
        <p:spPr>
          <a:xfrm>
            <a:off x="1792224" y="4736592"/>
            <a:ext cx="8349303" cy="795528"/>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0"/>
              </a:spcBef>
              <a:spcAft>
                <a:spcPts val="0"/>
              </a:spcAft>
              <a:buClr>
                <a:schemeClr val="lt1"/>
              </a:buClr>
              <a:buSzPts val="2200"/>
              <a:buFont typeface="Avenir"/>
              <a:buNone/>
              <a:defRPr sz="2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2" name="Google Shape;472;p73"/>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3" name="Google Shape;473;p73"/>
          <p:cNvSpPr txBox="1"/>
          <p:nvPr>
            <p:ph idx="1" type="body"/>
          </p:nvPr>
        </p:nvSpPr>
        <p:spPr>
          <a:xfrm>
            <a:off x="1655064" y="1481328"/>
            <a:ext cx="8001000" cy="2752344"/>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000"/>
              </a:spcBef>
              <a:spcAft>
                <a:spcPts val="0"/>
              </a:spcAft>
              <a:buClr>
                <a:schemeClr val="lt1"/>
              </a:buClr>
              <a:buSzPts val="3200"/>
              <a:buNone/>
              <a:defRPr sz="3200">
                <a:solidFill>
                  <a:schemeClr val="lt1"/>
                </a:solidFill>
                <a:latin typeface="Avenir"/>
                <a:ea typeface="Avenir"/>
                <a:cs typeface="Avenir"/>
                <a:sym typeface="Aveni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4" name="Google Shape;474;p73"/>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73"/>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showMasterSp="0">
  <p:cSld name="Quote 3">
    <p:spTree>
      <p:nvGrpSpPr>
        <p:cNvPr id="476" name="Shape 476"/>
        <p:cNvGrpSpPr/>
        <p:nvPr/>
      </p:nvGrpSpPr>
      <p:grpSpPr>
        <a:xfrm>
          <a:off x="0" y="0"/>
          <a:ext cx="0" cy="0"/>
          <a:chOff x="0" y="0"/>
          <a:chExt cx="0" cy="0"/>
        </a:xfrm>
      </p:grpSpPr>
      <p:sp>
        <p:nvSpPr>
          <p:cNvPr id="477" name="Google Shape;477;p7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78" name="Google Shape;478;p74"/>
          <p:cNvSpPr/>
          <p:nvPr/>
        </p:nvSpPr>
        <p:spPr>
          <a:xfrm>
            <a:off x="1009651" y="1028701"/>
            <a:ext cx="10172700" cy="4800598"/>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79" name="Google Shape;479;p74"/>
          <p:cNvSpPr/>
          <p:nvPr/>
        </p:nvSpPr>
        <p:spPr>
          <a:xfrm flipH="1">
            <a:off x="8115303" y="1028698"/>
            <a:ext cx="3086100" cy="4800599"/>
          </a:xfrm>
          <a:prstGeom prst="rect">
            <a:avLst/>
          </a:prstGeom>
          <a:gradFill>
            <a:gsLst>
              <a:gs pos="0">
                <a:srgbClr val="FE4A00">
                  <a:alpha val="80784"/>
                </a:srgbClr>
              </a:gs>
              <a:gs pos="100000">
                <a:srgbClr val="9C2C97"/>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80" name="Google Shape;480;p74"/>
          <p:cNvSpPr/>
          <p:nvPr/>
        </p:nvSpPr>
        <p:spPr>
          <a:xfrm flipH="1" rot="10800000">
            <a:off x="8124832" y="1028696"/>
            <a:ext cx="3076572" cy="3584648"/>
          </a:xfrm>
          <a:prstGeom prst="rect">
            <a:avLst/>
          </a:prstGeom>
          <a:gradFill>
            <a:gsLst>
              <a:gs pos="0">
                <a:srgbClr val="FF6753">
                  <a:alpha val="0"/>
                </a:srgbClr>
              </a:gs>
              <a:gs pos="99000">
                <a:srgbClr val="D6002E">
                  <a:alpha val="43921"/>
                </a:srgbClr>
              </a:gs>
              <a:gs pos="100000">
                <a:srgbClr val="D6002E">
                  <a:alpha val="43921"/>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481" name="Google Shape;481;p74"/>
          <p:cNvSpPr txBox="1"/>
          <p:nvPr>
            <p:ph type="title"/>
          </p:nvPr>
        </p:nvSpPr>
        <p:spPr>
          <a:xfrm>
            <a:off x="8531352" y="1792224"/>
            <a:ext cx="2322576" cy="3465576"/>
          </a:xfrm>
          <a:prstGeom prst="rect">
            <a:avLst/>
          </a:prstGeom>
          <a:noFill/>
          <a:ln>
            <a:noFill/>
          </a:ln>
        </p:spPr>
        <p:txBody>
          <a:bodyPr anchorCtr="0" anchor="ctr" bIns="45700" lIns="91425" spcFirstLastPara="1" rIns="91425" wrap="square" tIns="45700">
            <a:normAutofit/>
          </a:bodyPr>
          <a:lstStyle>
            <a:lvl1pPr lvl="0" algn="ctr">
              <a:lnSpc>
                <a:spcPct val="120000"/>
              </a:lnSpc>
              <a:spcBef>
                <a:spcPts val="0"/>
              </a:spcBef>
              <a:spcAft>
                <a:spcPts val="0"/>
              </a:spcAft>
              <a:buClr>
                <a:schemeClr val="lt1"/>
              </a:buClr>
              <a:buSzPts val="1600"/>
              <a:buFont typeface="Avenir"/>
              <a:buNone/>
              <a:defRPr b="0" sz="1600" cap="none">
                <a:solidFill>
                  <a:schemeClr val="lt1"/>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2" name="Google Shape;482;p74"/>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 name="Google Shape;483;p74"/>
          <p:cNvSpPr txBox="1"/>
          <p:nvPr>
            <p:ph idx="1" type="body"/>
          </p:nvPr>
        </p:nvSpPr>
        <p:spPr>
          <a:xfrm>
            <a:off x="1737360" y="1399032"/>
            <a:ext cx="5751576" cy="4041648"/>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0"/>
              </a:spcBef>
              <a:spcAft>
                <a:spcPts val="0"/>
              </a:spcAft>
              <a:buClr>
                <a:schemeClr val="dk1"/>
              </a:buClr>
              <a:buSzPts val="3400"/>
              <a:buNone/>
              <a:defRPr b="1" sz="3400">
                <a:latin typeface="Avenir"/>
                <a:ea typeface="Avenir"/>
                <a:cs typeface="Avenir"/>
                <a:sym typeface="Aveni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74"/>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 name="Google Shape;485;p74"/>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Picture 3" showMasterSp="0">
  <p:cSld name="Title with Picture 3">
    <p:bg>
      <p:bgPr>
        <a:solidFill>
          <a:schemeClr val="dk1"/>
        </a:solidFill>
      </p:bgPr>
    </p:bg>
    <p:spTree>
      <p:nvGrpSpPr>
        <p:cNvPr id="62" name="Shape 62"/>
        <p:cNvGrpSpPr/>
        <p:nvPr/>
      </p:nvGrpSpPr>
      <p:grpSpPr>
        <a:xfrm>
          <a:off x="0" y="0"/>
          <a:ext cx="0" cy="0"/>
          <a:chOff x="0" y="0"/>
          <a:chExt cx="0" cy="0"/>
        </a:xfrm>
      </p:grpSpPr>
      <p:sp>
        <p:nvSpPr>
          <p:cNvPr id="63" name="Google Shape;63;p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4" name="Google Shape;64;p42"/>
          <p:cNvSpPr/>
          <p:nvPr/>
        </p:nvSpPr>
        <p:spPr>
          <a:xfrm flipH="1" rot="10800000">
            <a:off x="0" y="0"/>
            <a:ext cx="6096000" cy="6868461"/>
          </a:xfrm>
          <a:prstGeom prst="rect">
            <a:avLst/>
          </a:prstGeom>
          <a:gradFill>
            <a:gsLst>
              <a:gs pos="0">
                <a:srgbClr val="FE4A00">
                  <a:alpha val="65490"/>
                </a:srgbClr>
              </a:gs>
              <a:gs pos="100000">
                <a:srgbClr val="A6025C"/>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65" name="Google Shape;65;p42"/>
          <p:cNvSpPr/>
          <p:nvPr/>
        </p:nvSpPr>
        <p:spPr>
          <a:xfrm flipH="1" rot="10800000">
            <a:off x="-18287" y="4582455"/>
            <a:ext cx="6114286" cy="2275539"/>
          </a:xfrm>
          <a:prstGeom prst="rect">
            <a:avLst/>
          </a:prstGeom>
          <a:gradFill>
            <a:gsLst>
              <a:gs pos="0">
                <a:srgbClr val="DA002F">
                  <a:alpha val="0"/>
                </a:srgbClr>
              </a:gs>
              <a:gs pos="99000">
                <a:srgbClr val="92248E">
                  <a:alpha val="26666"/>
                </a:srgbClr>
              </a:gs>
              <a:gs pos="100000">
                <a:srgbClr val="92248E">
                  <a:alpha val="26666"/>
                </a:srgbClr>
              </a:gs>
            </a:gsLst>
            <a:lin ang="6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66" name="Google Shape;66;p42"/>
          <p:cNvSpPr/>
          <p:nvPr/>
        </p:nvSpPr>
        <p:spPr>
          <a:xfrm flipH="1" rot="5400000">
            <a:off x="-148955" y="532365"/>
            <a:ext cx="6878924" cy="5814190"/>
          </a:xfrm>
          <a:prstGeom prst="rect">
            <a:avLst/>
          </a:prstGeom>
          <a:gradFill>
            <a:gsLst>
              <a:gs pos="0">
                <a:srgbClr val="FE4A00">
                  <a:alpha val="0"/>
                </a:srgbClr>
              </a:gs>
              <a:gs pos="100000">
                <a:srgbClr val="A60296">
                  <a:alpha val="37647"/>
                </a:srgbClr>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sp>
        <p:nvSpPr>
          <p:cNvPr id="67" name="Google Shape;67;p42"/>
          <p:cNvSpPr/>
          <p:nvPr/>
        </p:nvSpPr>
        <p:spPr>
          <a:xfrm rot="10800000">
            <a:off x="949046" y="1319084"/>
            <a:ext cx="4648799" cy="4648799"/>
          </a:xfrm>
          <a:prstGeom prst="ellipse">
            <a:avLst/>
          </a:prstGeom>
          <a:gradFill>
            <a:gsLst>
              <a:gs pos="0">
                <a:srgbClr val="FF907A">
                  <a:alpha val="0"/>
                </a:srgbClr>
              </a:gs>
              <a:gs pos="31000">
                <a:srgbClr val="FF907A">
                  <a:alpha val="0"/>
                </a:srgbClr>
              </a:gs>
              <a:gs pos="85000">
                <a:srgbClr val="FFBCAF">
                  <a:alpha val="11764"/>
                </a:srgbClr>
              </a:gs>
              <a:gs pos="100000">
                <a:srgbClr val="FFBCAF">
                  <a:alpha val="11764"/>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8" name="Google Shape;68;p42"/>
          <p:cNvSpPr txBox="1"/>
          <p:nvPr>
            <p:ph type="ctrTitle"/>
          </p:nvPr>
        </p:nvSpPr>
        <p:spPr>
          <a:xfrm>
            <a:off x="731520" y="941832"/>
            <a:ext cx="4626864" cy="320954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Avenir"/>
              <a:buNone/>
              <a:defRPr sz="36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42"/>
          <p:cNvSpPr txBox="1"/>
          <p:nvPr>
            <p:ph idx="1" type="subTitle"/>
          </p:nvPr>
        </p:nvSpPr>
        <p:spPr>
          <a:xfrm>
            <a:off x="731520" y="4974336"/>
            <a:ext cx="4626864" cy="1453896"/>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lt1"/>
              </a:buClr>
              <a:buSzPts val="1400"/>
              <a:buNone/>
              <a:defRPr cap="none">
                <a:solidFill>
                  <a:schemeClr val="lt1"/>
                </a:solidFill>
              </a:defRPr>
            </a:lvl1pPr>
            <a:lvl2pPr lvl="1" algn="l">
              <a:lnSpc>
                <a:spcPct val="120000"/>
              </a:lnSpc>
              <a:spcBef>
                <a:spcPts val="500"/>
              </a:spcBef>
              <a:spcAft>
                <a:spcPts val="0"/>
              </a:spcAft>
              <a:buClr>
                <a:schemeClr val="lt1"/>
              </a:buClr>
              <a:buSzPts val="1800"/>
              <a:buChar char="•"/>
              <a:defRPr/>
            </a:lvl2pPr>
            <a:lvl3pPr lvl="2" algn="l">
              <a:lnSpc>
                <a:spcPct val="120000"/>
              </a:lnSpc>
              <a:spcBef>
                <a:spcPts val="500"/>
              </a:spcBef>
              <a:spcAft>
                <a:spcPts val="0"/>
              </a:spcAft>
              <a:buClr>
                <a:schemeClr val="lt1"/>
              </a:buClr>
              <a:buSzPts val="1800"/>
              <a:buChar char="•"/>
              <a:defRPr/>
            </a:lvl3pPr>
            <a:lvl4pPr lvl="3" algn="l">
              <a:lnSpc>
                <a:spcPct val="120000"/>
              </a:lnSpc>
              <a:spcBef>
                <a:spcPts val="500"/>
              </a:spcBef>
              <a:spcAft>
                <a:spcPts val="0"/>
              </a:spcAft>
              <a:buClr>
                <a:schemeClr val="lt1"/>
              </a:buClr>
              <a:buSzPts val="1800"/>
              <a:buChar char="•"/>
              <a:defRPr/>
            </a:lvl4pPr>
            <a:lvl5pPr lvl="4" algn="l">
              <a:lnSpc>
                <a:spcPct val="120000"/>
              </a:lnSpc>
              <a:spcBef>
                <a:spcPts val="5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70" name="Google Shape;70;p42"/>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2"/>
          <p:cNvSpPr txBox="1"/>
          <p:nvPr>
            <p:ph idx="10" type="dt"/>
          </p:nvPr>
        </p:nvSpPr>
        <p:spPr>
          <a:xfrm>
            <a:off x="731520" y="6455664"/>
            <a:ext cx="4096512"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2"/>
          <p:cNvSpPr txBox="1"/>
          <p:nvPr>
            <p:ph idx="12" type="sldNum"/>
          </p:nvPr>
        </p:nvSpPr>
        <p:spPr>
          <a:xfrm>
            <a:off x="480974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lt1"/>
                </a:solidFill>
                <a:latin typeface="Avenir"/>
                <a:ea typeface="Avenir"/>
                <a:cs typeface="Avenir"/>
                <a:sym typeface="Avenir"/>
              </a:defRPr>
            </a:lvl1pPr>
            <a:lvl2pPr indent="0" lvl="1" marL="0" algn="r">
              <a:spcBef>
                <a:spcPts val="0"/>
              </a:spcBef>
              <a:buNone/>
              <a:defRPr sz="800">
                <a:solidFill>
                  <a:schemeClr val="lt1"/>
                </a:solidFill>
                <a:latin typeface="Avenir"/>
                <a:ea typeface="Avenir"/>
                <a:cs typeface="Avenir"/>
                <a:sym typeface="Avenir"/>
              </a:defRPr>
            </a:lvl2pPr>
            <a:lvl3pPr indent="0" lvl="2" marL="0" algn="r">
              <a:spcBef>
                <a:spcPts val="0"/>
              </a:spcBef>
              <a:buNone/>
              <a:defRPr sz="800">
                <a:solidFill>
                  <a:schemeClr val="lt1"/>
                </a:solidFill>
                <a:latin typeface="Avenir"/>
                <a:ea typeface="Avenir"/>
                <a:cs typeface="Avenir"/>
                <a:sym typeface="Avenir"/>
              </a:defRPr>
            </a:lvl3pPr>
            <a:lvl4pPr indent="0" lvl="3" marL="0" algn="r">
              <a:spcBef>
                <a:spcPts val="0"/>
              </a:spcBef>
              <a:buNone/>
              <a:defRPr sz="800">
                <a:solidFill>
                  <a:schemeClr val="lt1"/>
                </a:solidFill>
                <a:latin typeface="Avenir"/>
                <a:ea typeface="Avenir"/>
                <a:cs typeface="Avenir"/>
                <a:sym typeface="Avenir"/>
              </a:defRPr>
            </a:lvl4pPr>
            <a:lvl5pPr indent="0" lvl="4" marL="0" algn="r">
              <a:spcBef>
                <a:spcPts val="0"/>
              </a:spcBef>
              <a:buNone/>
              <a:defRPr sz="800">
                <a:solidFill>
                  <a:schemeClr val="lt1"/>
                </a:solidFill>
                <a:latin typeface="Avenir"/>
                <a:ea typeface="Avenir"/>
                <a:cs typeface="Avenir"/>
                <a:sym typeface="Avenir"/>
              </a:defRPr>
            </a:lvl5pPr>
            <a:lvl6pPr indent="0" lvl="5" marL="0" algn="r">
              <a:spcBef>
                <a:spcPts val="0"/>
              </a:spcBef>
              <a:buNone/>
              <a:defRPr sz="800">
                <a:solidFill>
                  <a:schemeClr val="lt1"/>
                </a:solidFill>
                <a:latin typeface="Avenir"/>
                <a:ea typeface="Avenir"/>
                <a:cs typeface="Avenir"/>
                <a:sym typeface="Avenir"/>
              </a:defRPr>
            </a:lvl6pPr>
            <a:lvl7pPr indent="0" lvl="6" marL="0" algn="r">
              <a:spcBef>
                <a:spcPts val="0"/>
              </a:spcBef>
              <a:buNone/>
              <a:defRPr sz="800">
                <a:solidFill>
                  <a:schemeClr val="lt1"/>
                </a:solidFill>
                <a:latin typeface="Avenir"/>
                <a:ea typeface="Avenir"/>
                <a:cs typeface="Avenir"/>
                <a:sym typeface="Avenir"/>
              </a:defRPr>
            </a:lvl7pPr>
            <a:lvl8pPr indent="0" lvl="7" marL="0" algn="r">
              <a:spcBef>
                <a:spcPts val="0"/>
              </a:spcBef>
              <a:buNone/>
              <a:defRPr sz="800">
                <a:solidFill>
                  <a:schemeClr val="lt1"/>
                </a:solidFill>
                <a:latin typeface="Avenir"/>
                <a:ea typeface="Avenir"/>
                <a:cs typeface="Avenir"/>
                <a:sym typeface="Avenir"/>
              </a:defRPr>
            </a:lvl8pPr>
            <a:lvl9pPr indent="0" lvl="8" marL="0" algn="r">
              <a:spcBef>
                <a:spcPts val="0"/>
              </a:spcBef>
              <a:buNone/>
              <a:defRPr sz="8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pic>
        <p:nvPicPr>
          <p:cNvPr id="73" name="Google Shape;73;p42"/>
          <p:cNvPicPr preferRelativeResize="0"/>
          <p:nvPr>
            <p:ph idx="2" type="pic"/>
          </p:nvPr>
        </p:nvPicPr>
        <p:blipFill/>
        <p:spPr>
          <a:xfrm>
            <a:off x="6092952" y="0"/>
            <a:ext cx="6099048" cy="6858000"/>
          </a:xfrm>
          <a:prstGeom prst="rect">
            <a:avLst/>
          </a:prstGeom>
          <a:blipFill rotWithShape="1">
            <a:blip r:embed="rId2">
              <a:alphaModFix amt="70000"/>
            </a:blip>
            <a:stretch>
              <a:fillRect b="0" l="0" r="0" t="0"/>
            </a:stretch>
          </a:blip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86" name="Shape 486"/>
        <p:cNvGrpSpPr/>
        <p:nvPr/>
      </p:nvGrpSpPr>
      <p:grpSpPr>
        <a:xfrm>
          <a:off x="0" y="0"/>
          <a:ext cx="0" cy="0"/>
          <a:chOff x="0" y="0"/>
          <a:chExt cx="0" cy="0"/>
        </a:xfrm>
      </p:grpSpPr>
      <p:sp>
        <p:nvSpPr>
          <p:cNvPr id="487" name="Google Shape;487;p75"/>
          <p:cNvSpPr txBox="1"/>
          <p:nvPr>
            <p:ph type="title"/>
          </p:nvPr>
        </p:nvSpPr>
        <p:spPr>
          <a:xfrm>
            <a:off x="731521" y="294248"/>
            <a:ext cx="10844784" cy="9584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8" name="Google Shape;488;p75"/>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 name="Google Shape;489;p75"/>
          <p:cNvSpPr txBox="1"/>
          <p:nvPr>
            <p:ph idx="1" type="body"/>
          </p:nvPr>
        </p:nvSpPr>
        <p:spPr>
          <a:xfrm>
            <a:off x="731838" y="2020824"/>
            <a:ext cx="5075237" cy="411486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75"/>
          <p:cNvSpPr txBox="1"/>
          <p:nvPr>
            <p:ph idx="2" type="body"/>
          </p:nvPr>
        </p:nvSpPr>
        <p:spPr>
          <a:xfrm>
            <a:off x="6500813" y="2020824"/>
            <a:ext cx="5075237" cy="411486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75"/>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75"/>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93" name="Shape 493"/>
        <p:cNvGrpSpPr/>
        <p:nvPr/>
      </p:nvGrpSpPr>
      <p:grpSpPr>
        <a:xfrm>
          <a:off x="0" y="0"/>
          <a:ext cx="0" cy="0"/>
          <a:chOff x="0" y="0"/>
          <a:chExt cx="0" cy="0"/>
        </a:xfrm>
      </p:grpSpPr>
      <p:sp>
        <p:nvSpPr>
          <p:cNvPr id="494" name="Google Shape;494;p76"/>
          <p:cNvSpPr txBox="1"/>
          <p:nvPr>
            <p:ph type="title"/>
          </p:nvPr>
        </p:nvSpPr>
        <p:spPr>
          <a:xfrm>
            <a:off x="731520" y="292608"/>
            <a:ext cx="10844784" cy="9601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5" name="Google Shape;495;p76"/>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 name="Google Shape;496;p76"/>
          <p:cNvSpPr txBox="1"/>
          <p:nvPr>
            <p:ph idx="1" type="body"/>
          </p:nvPr>
        </p:nvSpPr>
        <p:spPr>
          <a:xfrm>
            <a:off x="731074" y="1380744"/>
            <a:ext cx="5074920"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7" name="Google Shape;497;p76"/>
          <p:cNvSpPr txBox="1"/>
          <p:nvPr>
            <p:ph idx="2" type="body"/>
          </p:nvPr>
        </p:nvSpPr>
        <p:spPr>
          <a:xfrm>
            <a:off x="731838" y="2020888"/>
            <a:ext cx="5073650" cy="41148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76"/>
          <p:cNvSpPr txBox="1"/>
          <p:nvPr>
            <p:ph idx="3" type="body"/>
          </p:nvPr>
        </p:nvSpPr>
        <p:spPr>
          <a:xfrm>
            <a:off x="6501384" y="1380744"/>
            <a:ext cx="5074920"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9" name="Google Shape;499;p76"/>
          <p:cNvSpPr txBox="1"/>
          <p:nvPr>
            <p:ph idx="4" type="body"/>
          </p:nvPr>
        </p:nvSpPr>
        <p:spPr>
          <a:xfrm>
            <a:off x="6500813" y="2020888"/>
            <a:ext cx="5075237" cy="41148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76"/>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1" name="Google Shape;501;p76"/>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2" name="Shape 502"/>
        <p:cNvGrpSpPr/>
        <p:nvPr/>
      </p:nvGrpSpPr>
      <p:grpSpPr>
        <a:xfrm>
          <a:off x="0" y="0"/>
          <a:ext cx="0" cy="0"/>
          <a:chOff x="0" y="0"/>
          <a:chExt cx="0" cy="0"/>
        </a:xfrm>
      </p:grpSpPr>
      <p:sp>
        <p:nvSpPr>
          <p:cNvPr id="503" name="Google Shape;503;p77"/>
          <p:cNvSpPr txBox="1"/>
          <p:nvPr>
            <p:ph type="title"/>
          </p:nvPr>
        </p:nvSpPr>
        <p:spPr>
          <a:xfrm>
            <a:off x="731520" y="292608"/>
            <a:ext cx="9985248" cy="9601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4" name="Google Shape;504;p77"/>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5" name="Google Shape;505;p77"/>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6" name="Google Shape;506;p77"/>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507" name="Shape 507"/>
        <p:cNvGrpSpPr/>
        <p:nvPr/>
      </p:nvGrpSpPr>
      <p:grpSpPr>
        <a:xfrm>
          <a:off x="0" y="0"/>
          <a:ext cx="0" cy="0"/>
          <a:chOff x="0" y="0"/>
          <a:chExt cx="0" cy="0"/>
        </a:xfrm>
      </p:grpSpPr>
      <p:sp>
        <p:nvSpPr>
          <p:cNvPr id="508" name="Google Shape;508;p78"/>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 name="Google Shape;509;p78"/>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 name="Google Shape;510;p78"/>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11" name="Shape 511"/>
        <p:cNvGrpSpPr/>
        <p:nvPr/>
      </p:nvGrpSpPr>
      <p:grpSpPr>
        <a:xfrm>
          <a:off x="0" y="0"/>
          <a:ext cx="0" cy="0"/>
          <a:chOff x="0" y="0"/>
          <a:chExt cx="0" cy="0"/>
        </a:xfrm>
      </p:grpSpPr>
      <p:sp>
        <p:nvSpPr>
          <p:cNvPr id="512" name="Google Shape;512;p79"/>
          <p:cNvSpPr txBox="1"/>
          <p:nvPr>
            <p:ph type="title"/>
          </p:nvPr>
        </p:nvSpPr>
        <p:spPr>
          <a:xfrm>
            <a:off x="731520" y="557784"/>
            <a:ext cx="3713996" cy="221231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3" name="Google Shape;513;p79"/>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 name="Google Shape;514;p79"/>
          <p:cNvSpPr txBox="1"/>
          <p:nvPr>
            <p:ph idx="1" type="body"/>
          </p:nvPr>
        </p:nvSpPr>
        <p:spPr>
          <a:xfrm>
            <a:off x="731520" y="2826137"/>
            <a:ext cx="3310128" cy="3153877"/>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515" name="Google Shape;515;p79"/>
          <p:cNvPicPr preferRelativeResize="0"/>
          <p:nvPr>
            <p:ph idx="2" type="pic"/>
          </p:nvPr>
        </p:nvPicPr>
        <p:blipFill/>
        <p:spPr>
          <a:xfrm>
            <a:off x="5421313" y="603504"/>
            <a:ext cx="6154737" cy="5376510"/>
          </a:xfrm>
          <a:prstGeom prst="rect">
            <a:avLst/>
          </a:prstGeom>
          <a:blipFill rotWithShape="1">
            <a:blip r:embed="rId2">
              <a:alphaModFix amt="70000"/>
            </a:blip>
            <a:stretch>
              <a:fillRect b="0" l="0" r="0" t="0"/>
            </a:stretch>
          </a:blipFill>
          <a:ln>
            <a:noFill/>
          </a:ln>
        </p:spPr>
      </p:pic>
      <p:sp>
        <p:nvSpPr>
          <p:cNvPr id="516" name="Google Shape;516;p79"/>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79"/>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showMasterSp="0">
  <p:cSld name="Conclusion">
    <p:bg>
      <p:bgPr>
        <a:solidFill>
          <a:schemeClr val="lt1"/>
        </a:solidFill>
      </p:bgPr>
    </p:bg>
    <p:spTree>
      <p:nvGrpSpPr>
        <p:cNvPr id="518" name="Shape 518"/>
        <p:cNvGrpSpPr/>
        <p:nvPr/>
      </p:nvGrpSpPr>
      <p:grpSpPr>
        <a:xfrm>
          <a:off x="0" y="0"/>
          <a:ext cx="0" cy="0"/>
          <a:chOff x="0" y="0"/>
          <a:chExt cx="0" cy="0"/>
        </a:xfrm>
      </p:grpSpPr>
      <p:sp>
        <p:nvSpPr>
          <p:cNvPr id="519" name="Google Shape;519;p80"/>
          <p:cNvSpPr/>
          <p:nvPr/>
        </p:nvSpPr>
        <p:spPr>
          <a:xfrm>
            <a:off x="-6" y="1"/>
            <a:ext cx="12192006" cy="3200400"/>
          </a:xfrm>
          <a:prstGeom prst="rect">
            <a:avLst/>
          </a:prstGeom>
          <a:gradFill>
            <a:gsLst>
              <a:gs pos="0">
                <a:srgbClr val="D861D4"/>
              </a:gs>
              <a:gs pos="8000">
                <a:srgbClr val="D861D4"/>
              </a:gs>
              <a:gs pos="100000">
                <a:srgbClr val="DA002F">
                  <a:alpha val="77254"/>
                </a:srgbClr>
              </a:gs>
            </a:gsLst>
            <a:lin ang="6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20" name="Google Shape;520;p80"/>
          <p:cNvSpPr/>
          <p:nvPr/>
        </p:nvSpPr>
        <p:spPr>
          <a:xfrm rot="-5400000">
            <a:off x="4495799" y="-4495803"/>
            <a:ext cx="3200402" cy="12192003"/>
          </a:xfrm>
          <a:prstGeom prst="rect">
            <a:avLst/>
          </a:prstGeom>
          <a:gradFill>
            <a:gsLst>
              <a:gs pos="0">
                <a:srgbClr val="FE4A00">
                  <a:alpha val="49803"/>
                </a:srgbClr>
              </a:gs>
              <a:gs pos="99000">
                <a:srgbClr val="92248E">
                  <a:alpha val="62352"/>
                </a:srgbClr>
              </a:gs>
              <a:gs pos="100000">
                <a:srgbClr val="92248E">
                  <a:alpha val="62352"/>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21" name="Google Shape;521;p80"/>
          <p:cNvSpPr/>
          <p:nvPr/>
        </p:nvSpPr>
        <p:spPr>
          <a:xfrm rot="10800000">
            <a:off x="8115300" y="-1"/>
            <a:ext cx="4076700" cy="3200400"/>
          </a:xfrm>
          <a:prstGeom prst="rect">
            <a:avLst/>
          </a:prstGeom>
          <a:gradFill>
            <a:gsLst>
              <a:gs pos="0">
                <a:srgbClr val="DA002F">
                  <a:alpha val="12549"/>
                </a:srgbClr>
              </a:gs>
              <a:gs pos="84000">
                <a:srgbClr val="FF907A">
                  <a:alpha val="20000"/>
                </a:srgbClr>
              </a:gs>
              <a:gs pos="100000">
                <a:srgbClr val="FF907A">
                  <a:alpha val="2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22" name="Google Shape;522;p80"/>
          <p:cNvSpPr/>
          <p:nvPr/>
        </p:nvSpPr>
        <p:spPr>
          <a:xfrm rot="-9091028">
            <a:off x="5601200" y="-1241452"/>
            <a:ext cx="4600694" cy="3518859"/>
          </a:xfrm>
          <a:custGeom>
            <a:rect b="b" l="l" r="r" t="t"/>
            <a:pathLst>
              <a:path extrusionOk="0" h="3518859" w="4600694">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0">
                <a:srgbClr val="FF907A">
                  <a:alpha val="0"/>
                </a:srgbClr>
              </a:gs>
              <a:gs pos="31000">
                <a:srgbClr val="FF907A">
                  <a:alpha val="0"/>
                </a:srgbClr>
              </a:gs>
              <a:gs pos="85000">
                <a:srgbClr val="FFBCAF">
                  <a:alpha val="22745"/>
                </a:srgbClr>
              </a:gs>
              <a:gs pos="100000">
                <a:srgbClr val="FFBCAF">
                  <a:alpha val="22745"/>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23" name="Google Shape;523;p80"/>
          <p:cNvSpPr txBox="1"/>
          <p:nvPr>
            <p:ph type="title"/>
          </p:nvPr>
        </p:nvSpPr>
        <p:spPr>
          <a:xfrm>
            <a:off x="731520" y="1179576"/>
            <a:ext cx="10881360" cy="172821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Avenir"/>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4" name="Google Shape;524;p80"/>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80"/>
          <p:cNvSpPr txBox="1"/>
          <p:nvPr>
            <p:ph idx="1" type="body"/>
          </p:nvPr>
        </p:nvSpPr>
        <p:spPr>
          <a:xfrm>
            <a:off x="731520" y="3657600"/>
            <a:ext cx="10881360" cy="2743200"/>
          </a:xfrm>
          <a:prstGeom prst="rect">
            <a:avLst/>
          </a:prstGeom>
          <a:noFill/>
          <a:ln>
            <a:noFill/>
          </a:ln>
        </p:spPr>
        <p:txBody>
          <a:bodyPr anchorCtr="0" anchor="t"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80"/>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80"/>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2" showMasterSp="0">
  <p:cSld name="Conclusion 2">
    <p:bg>
      <p:bgPr>
        <a:solidFill>
          <a:schemeClr val="lt1"/>
        </a:solidFill>
      </p:bgPr>
    </p:bg>
    <p:spTree>
      <p:nvGrpSpPr>
        <p:cNvPr id="528" name="Shape 528"/>
        <p:cNvGrpSpPr/>
        <p:nvPr/>
      </p:nvGrpSpPr>
      <p:grpSpPr>
        <a:xfrm>
          <a:off x="0" y="0"/>
          <a:ext cx="0" cy="0"/>
          <a:chOff x="0" y="0"/>
          <a:chExt cx="0" cy="0"/>
        </a:xfrm>
      </p:grpSpPr>
      <p:sp>
        <p:nvSpPr>
          <p:cNvPr id="529" name="Google Shape;529;p81"/>
          <p:cNvSpPr/>
          <p:nvPr/>
        </p:nvSpPr>
        <p:spPr>
          <a:xfrm>
            <a:off x="-6" y="1"/>
            <a:ext cx="12192006" cy="3200400"/>
          </a:xfrm>
          <a:prstGeom prst="rect">
            <a:avLst/>
          </a:prstGeom>
          <a:gradFill>
            <a:gsLst>
              <a:gs pos="0">
                <a:srgbClr val="D861D4"/>
              </a:gs>
              <a:gs pos="8000">
                <a:srgbClr val="D861D4"/>
              </a:gs>
              <a:gs pos="100000">
                <a:srgbClr val="DA002F">
                  <a:alpha val="77254"/>
                </a:srgbClr>
              </a:gs>
            </a:gsLst>
            <a:lin ang="6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30" name="Google Shape;530;p81"/>
          <p:cNvSpPr/>
          <p:nvPr/>
        </p:nvSpPr>
        <p:spPr>
          <a:xfrm rot="-5400000">
            <a:off x="4495799" y="-4495803"/>
            <a:ext cx="3200402" cy="12192003"/>
          </a:xfrm>
          <a:prstGeom prst="rect">
            <a:avLst/>
          </a:prstGeom>
          <a:gradFill>
            <a:gsLst>
              <a:gs pos="0">
                <a:srgbClr val="FE4A00">
                  <a:alpha val="49803"/>
                </a:srgbClr>
              </a:gs>
              <a:gs pos="99000">
                <a:srgbClr val="92248E">
                  <a:alpha val="62352"/>
                </a:srgbClr>
              </a:gs>
              <a:gs pos="100000">
                <a:srgbClr val="92248E">
                  <a:alpha val="62352"/>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31" name="Google Shape;531;p81"/>
          <p:cNvSpPr/>
          <p:nvPr/>
        </p:nvSpPr>
        <p:spPr>
          <a:xfrm rot="10800000">
            <a:off x="8115300" y="-5"/>
            <a:ext cx="4076700" cy="3200404"/>
          </a:xfrm>
          <a:prstGeom prst="rect">
            <a:avLst/>
          </a:prstGeom>
          <a:gradFill>
            <a:gsLst>
              <a:gs pos="0">
                <a:srgbClr val="DA002F">
                  <a:alpha val="12549"/>
                </a:srgbClr>
              </a:gs>
              <a:gs pos="84000">
                <a:srgbClr val="FF907A">
                  <a:alpha val="20000"/>
                </a:srgbClr>
              </a:gs>
              <a:gs pos="100000">
                <a:srgbClr val="FF907A">
                  <a:alpha val="2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32" name="Google Shape;532;p81"/>
          <p:cNvSpPr/>
          <p:nvPr/>
        </p:nvSpPr>
        <p:spPr>
          <a:xfrm rot="-9091028">
            <a:off x="5601200" y="-1241452"/>
            <a:ext cx="4600694" cy="3518859"/>
          </a:xfrm>
          <a:custGeom>
            <a:rect b="b" l="l" r="r" t="t"/>
            <a:pathLst>
              <a:path extrusionOk="0" h="3518859" w="4600694">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0">
                <a:srgbClr val="FF907A">
                  <a:alpha val="0"/>
                </a:srgbClr>
              </a:gs>
              <a:gs pos="31000">
                <a:srgbClr val="FF907A">
                  <a:alpha val="0"/>
                </a:srgbClr>
              </a:gs>
              <a:gs pos="85000">
                <a:srgbClr val="FFBCAF">
                  <a:alpha val="22745"/>
                </a:srgbClr>
              </a:gs>
              <a:gs pos="100000">
                <a:srgbClr val="FFBCAF">
                  <a:alpha val="22745"/>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33" name="Google Shape;533;p81"/>
          <p:cNvSpPr txBox="1"/>
          <p:nvPr>
            <p:ph type="title"/>
          </p:nvPr>
        </p:nvSpPr>
        <p:spPr>
          <a:xfrm>
            <a:off x="731520" y="1179576"/>
            <a:ext cx="9994392" cy="172821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Avenir"/>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81"/>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 name="Google Shape;535;p81"/>
          <p:cNvSpPr txBox="1"/>
          <p:nvPr>
            <p:ph idx="1" type="body"/>
          </p:nvPr>
        </p:nvSpPr>
        <p:spPr>
          <a:xfrm>
            <a:off x="731520" y="3931920"/>
            <a:ext cx="9994392" cy="180672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400"/>
              <a:buNone/>
              <a:defRPr sz="2400"/>
            </a:lvl1pPr>
            <a:lvl2pPr indent="-228600" lvl="1" marL="914400" algn="l">
              <a:lnSpc>
                <a:spcPct val="120000"/>
              </a:lnSpc>
              <a:spcBef>
                <a:spcPts val="500"/>
              </a:spcBef>
              <a:spcAft>
                <a:spcPts val="0"/>
              </a:spcAft>
              <a:buClr>
                <a:schemeClr val="dk1"/>
              </a:buClr>
              <a:buSzPts val="2000"/>
              <a:buNone/>
              <a:defRPr sz="2000"/>
            </a:lvl2pPr>
            <a:lvl3pPr indent="-228600" lvl="2" marL="1371600" algn="l">
              <a:lnSpc>
                <a:spcPct val="120000"/>
              </a:lnSpc>
              <a:spcBef>
                <a:spcPts val="500"/>
              </a:spcBef>
              <a:spcAft>
                <a:spcPts val="0"/>
              </a:spcAft>
              <a:buClr>
                <a:schemeClr val="dk1"/>
              </a:buClr>
              <a:buSzPts val="1800"/>
              <a:buNone/>
              <a:defRPr sz="1800"/>
            </a:lvl3pPr>
            <a:lvl4pPr indent="-228600" lvl="3" marL="1828800" algn="l">
              <a:lnSpc>
                <a:spcPct val="120000"/>
              </a:lnSpc>
              <a:spcBef>
                <a:spcPts val="500"/>
              </a:spcBef>
              <a:spcAft>
                <a:spcPts val="0"/>
              </a:spcAft>
              <a:buClr>
                <a:schemeClr val="dk1"/>
              </a:buClr>
              <a:buSzPts val="1600"/>
              <a:buNone/>
              <a:defRPr sz="1600"/>
            </a:lvl4pPr>
            <a:lvl5pPr indent="-228600" lvl="4" marL="2286000" algn="l">
              <a:lnSpc>
                <a:spcPct val="12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81"/>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81"/>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00">
                <a:solidFill>
                  <a:schemeClr val="dk1"/>
                </a:solidFill>
                <a:latin typeface="Avenir"/>
                <a:ea typeface="Avenir"/>
                <a:cs typeface="Avenir"/>
                <a:sym typeface="Avenir"/>
              </a:defRPr>
            </a:lvl1pPr>
            <a:lvl2pPr indent="0" lvl="1" marL="0" algn="r">
              <a:spcBef>
                <a:spcPts val="0"/>
              </a:spcBef>
              <a:buNone/>
              <a:defRPr sz="800">
                <a:solidFill>
                  <a:schemeClr val="dk1"/>
                </a:solidFill>
                <a:latin typeface="Avenir"/>
                <a:ea typeface="Avenir"/>
                <a:cs typeface="Avenir"/>
                <a:sym typeface="Avenir"/>
              </a:defRPr>
            </a:lvl2pPr>
            <a:lvl3pPr indent="0" lvl="2" marL="0" algn="r">
              <a:spcBef>
                <a:spcPts val="0"/>
              </a:spcBef>
              <a:buNone/>
              <a:defRPr sz="800">
                <a:solidFill>
                  <a:schemeClr val="dk1"/>
                </a:solidFill>
                <a:latin typeface="Avenir"/>
                <a:ea typeface="Avenir"/>
                <a:cs typeface="Avenir"/>
                <a:sym typeface="Avenir"/>
              </a:defRPr>
            </a:lvl3pPr>
            <a:lvl4pPr indent="0" lvl="3" marL="0" algn="r">
              <a:spcBef>
                <a:spcPts val="0"/>
              </a:spcBef>
              <a:buNone/>
              <a:defRPr sz="800">
                <a:solidFill>
                  <a:schemeClr val="dk1"/>
                </a:solidFill>
                <a:latin typeface="Avenir"/>
                <a:ea typeface="Avenir"/>
                <a:cs typeface="Avenir"/>
                <a:sym typeface="Avenir"/>
              </a:defRPr>
            </a:lvl4pPr>
            <a:lvl5pPr indent="0" lvl="4" marL="0" algn="r">
              <a:spcBef>
                <a:spcPts val="0"/>
              </a:spcBef>
              <a:buNone/>
              <a:defRPr sz="800">
                <a:solidFill>
                  <a:schemeClr val="dk1"/>
                </a:solidFill>
                <a:latin typeface="Avenir"/>
                <a:ea typeface="Avenir"/>
                <a:cs typeface="Avenir"/>
                <a:sym typeface="Avenir"/>
              </a:defRPr>
            </a:lvl5pPr>
            <a:lvl6pPr indent="0" lvl="5" marL="0" algn="r">
              <a:spcBef>
                <a:spcPts val="0"/>
              </a:spcBef>
              <a:buNone/>
              <a:defRPr sz="800">
                <a:solidFill>
                  <a:schemeClr val="dk1"/>
                </a:solidFill>
                <a:latin typeface="Avenir"/>
                <a:ea typeface="Avenir"/>
                <a:cs typeface="Avenir"/>
                <a:sym typeface="Avenir"/>
              </a:defRPr>
            </a:lvl6pPr>
            <a:lvl7pPr indent="0" lvl="6" marL="0" algn="r">
              <a:spcBef>
                <a:spcPts val="0"/>
              </a:spcBef>
              <a:buNone/>
              <a:defRPr sz="800">
                <a:solidFill>
                  <a:schemeClr val="dk1"/>
                </a:solidFill>
                <a:latin typeface="Avenir"/>
                <a:ea typeface="Avenir"/>
                <a:cs typeface="Avenir"/>
                <a:sym typeface="Avenir"/>
              </a:defRPr>
            </a:lvl7pPr>
            <a:lvl8pPr indent="0" lvl="7" marL="0" algn="r">
              <a:spcBef>
                <a:spcPts val="0"/>
              </a:spcBef>
              <a:buNone/>
              <a:defRPr sz="800">
                <a:solidFill>
                  <a:schemeClr val="dk1"/>
                </a:solidFill>
                <a:latin typeface="Avenir"/>
                <a:ea typeface="Avenir"/>
                <a:cs typeface="Avenir"/>
                <a:sym typeface="Avenir"/>
              </a:defRPr>
            </a:lvl8pPr>
            <a:lvl9pPr indent="0" lvl="8" marL="0" algn="r">
              <a:spcBef>
                <a:spcPts val="0"/>
              </a:spcBef>
              <a:buNone/>
              <a:defRPr sz="8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7" showMasterSp="0" type="obj">
  <p:cSld name="OBJECT">
    <p:spTree>
      <p:nvGrpSpPr>
        <p:cNvPr id="82" name="Shape 82"/>
        <p:cNvGrpSpPr/>
        <p:nvPr/>
      </p:nvGrpSpPr>
      <p:grpSpPr>
        <a:xfrm>
          <a:off x="0" y="0"/>
          <a:ext cx="0" cy="0"/>
          <a:chOff x="0" y="0"/>
          <a:chExt cx="0" cy="0"/>
        </a:xfrm>
      </p:grpSpPr>
      <p:sp>
        <p:nvSpPr>
          <p:cNvPr id="83" name="Google Shape;83;p28"/>
          <p:cNvSpPr/>
          <p:nvPr/>
        </p:nvSpPr>
        <p:spPr>
          <a:xfrm>
            <a:off x="-11209" y="0"/>
            <a:ext cx="12203208" cy="1698952"/>
          </a:xfrm>
          <a:prstGeom prst="rect">
            <a:avLst/>
          </a:prstGeom>
          <a:gradFill>
            <a:gsLst>
              <a:gs pos="0">
                <a:srgbClr val="DA002F"/>
              </a:gs>
              <a:gs pos="100000">
                <a:srgbClr val="FF8463"/>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84" name="Google Shape;84;p28"/>
          <p:cNvSpPr/>
          <p:nvPr/>
        </p:nvSpPr>
        <p:spPr>
          <a:xfrm>
            <a:off x="-11210" y="4199"/>
            <a:ext cx="8126510" cy="1694753"/>
          </a:xfrm>
          <a:prstGeom prst="rect">
            <a:avLst/>
          </a:prstGeom>
          <a:gradFill>
            <a:gsLst>
              <a:gs pos="0">
                <a:srgbClr val="FF6C4F">
                  <a:alpha val="41960"/>
                </a:srgbClr>
              </a:gs>
              <a:gs pos="37000">
                <a:srgbClr val="FF6C4F">
                  <a:alpha val="41960"/>
                </a:srgbClr>
              </a:gs>
              <a:gs pos="99000">
                <a:srgbClr val="DA002F">
                  <a:alpha val="49803"/>
                </a:srgbClr>
              </a:gs>
              <a:gs pos="100000">
                <a:srgbClr val="DA002F">
                  <a:alpha val="49803"/>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85" name="Google Shape;85;p28"/>
          <p:cNvSpPr/>
          <p:nvPr/>
        </p:nvSpPr>
        <p:spPr>
          <a:xfrm>
            <a:off x="5466" y="-6046"/>
            <a:ext cx="12197741" cy="1694753"/>
          </a:xfrm>
          <a:prstGeom prst="rect">
            <a:avLst/>
          </a:prstGeom>
          <a:gradFill>
            <a:gsLst>
              <a:gs pos="0">
                <a:srgbClr val="D861D4">
                  <a:alpha val="0"/>
                </a:srgbClr>
              </a:gs>
              <a:gs pos="32000">
                <a:srgbClr val="D861D4">
                  <a:alpha val="0"/>
                </a:srgbClr>
              </a:gs>
              <a:gs pos="100000">
                <a:srgbClr val="93258E">
                  <a:alpha val="65490"/>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86" name="Google Shape;86;p28"/>
          <p:cNvSpPr txBox="1"/>
          <p:nvPr>
            <p:ph type="title"/>
          </p:nvPr>
        </p:nvSpPr>
        <p:spPr>
          <a:xfrm>
            <a:off x="1033272" y="347472"/>
            <a:ext cx="9875520" cy="10332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800"/>
              <a:buFont typeface="Avenir"/>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8"/>
          <p:cNvSpPr txBox="1"/>
          <p:nvPr>
            <p:ph idx="1" type="body"/>
          </p:nvPr>
        </p:nvSpPr>
        <p:spPr>
          <a:xfrm>
            <a:off x="1033272" y="2203703"/>
            <a:ext cx="9875520" cy="4067623"/>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8"/>
          <p:cNvSpPr txBox="1"/>
          <p:nvPr>
            <p:ph idx="11" type="ftr"/>
          </p:nvPr>
        </p:nvSpPr>
        <p:spPr>
          <a:xfrm>
            <a:off x="137160" y="6455664"/>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8"/>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8"/>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dk1"/>
                </a:solidFill>
                <a:latin typeface="Avenir"/>
                <a:ea typeface="Avenir"/>
                <a:cs typeface="Avenir"/>
                <a:sym typeface="Avenir"/>
              </a:defRPr>
            </a:lvl1pPr>
            <a:lvl2pPr indent="0" lvl="1" marL="0" algn="r">
              <a:spcBef>
                <a:spcPts val="0"/>
              </a:spcBef>
              <a:buNone/>
              <a:defRPr b="0" i="0" sz="800" u="none" cap="none" strike="noStrike">
                <a:solidFill>
                  <a:schemeClr val="dk1"/>
                </a:solidFill>
                <a:latin typeface="Avenir"/>
                <a:ea typeface="Avenir"/>
                <a:cs typeface="Avenir"/>
                <a:sym typeface="Avenir"/>
              </a:defRPr>
            </a:lvl2pPr>
            <a:lvl3pPr indent="0" lvl="2" marL="0" algn="r">
              <a:spcBef>
                <a:spcPts val="0"/>
              </a:spcBef>
              <a:buNone/>
              <a:defRPr b="0" i="0" sz="800" u="none" cap="none" strike="noStrike">
                <a:solidFill>
                  <a:schemeClr val="dk1"/>
                </a:solidFill>
                <a:latin typeface="Avenir"/>
                <a:ea typeface="Avenir"/>
                <a:cs typeface="Avenir"/>
                <a:sym typeface="Avenir"/>
              </a:defRPr>
            </a:lvl3pPr>
            <a:lvl4pPr indent="0" lvl="3" marL="0" algn="r">
              <a:spcBef>
                <a:spcPts val="0"/>
              </a:spcBef>
              <a:buNone/>
              <a:defRPr b="0" i="0" sz="800" u="none" cap="none" strike="noStrike">
                <a:solidFill>
                  <a:schemeClr val="dk1"/>
                </a:solidFill>
                <a:latin typeface="Avenir"/>
                <a:ea typeface="Avenir"/>
                <a:cs typeface="Avenir"/>
                <a:sym typeface="Avenir"/>
              </a:defRPr>
            </a:lvl4pPr>
            <a:lvl5pPr indent="0" lvl="4" marL="0" algn="r">
              <a:spcBef>
                <a:spcPts val="0"/>
              </a:spcBef>
              <a:buNone/>
              <a:defRPr b="0" i="0" sz="800" u="none" cap="none" strike="noStrike">
                <a:solidFill>
                  <a:schemeClr val="dk1"/>
                </a:solidFill>
                <a:latin typeface="Avenir"/>
                <a:ea typeface="Avenir"/>
                <a:cs typeface="Avenir"/>
                <a:sym typeface="Avenir"/>
              </a:defRPr>
            </a:lvl5pPr>
            <a:lvl6pPr indent="0" lvl="5" marL="0" algn="r">
              <a:spcBef>
                <a:spcPts val="0"/>
              </a:spcBef>
              <a:buNone/>
              <a:defRPr b="0" i="0" sz="800" u="none" cap="none" strike="noStrike">
                <a:solidFill>
                  <a:schemeClr val="dk1"/>
                </a:solidFill>
                <a:latin typeface="Avenir"/>
                <a:ea typeface="Avenir"/>
                <a:cs typeface="Avenir"/>
                <a:sym typeface="Avenir"/>
              </a:defRPr>
            </a:lvl6pPr>
            <a:lvl7pPr indent="0" lvl="6" marL="0" algn="r">
              <a:spcBef>
                <a:spcPts val="0"/>
              </a:spcBef>
              <a:buNone/>
              <a:defRPr b="0" i="0" sz="800" u="none" cap="none" strike="noStrike">
                <a:solidFill>
                  <a:schemeClr val="dk1"/>
                </a:solidFill>
                <a:latin typeface="Avenir"/>
                <a:ea typeface="Avenir"/>
                <a:cs typeface="Avenir"/>
                <a:sym typeface="Avenir"/>
              </a:defRPr>
            </a:lvl7pPr>
            <a:lvl8pPr indent="0" lvl="7" marL="0" algn="r">
              <a:spcBef>
                <a:spcPts val="0"/>
              </a:spcBef>
              <a:buNone/>
              <a:defRPr b="0" i="0" sz="800" u="none" cap="none" strike="noStrike">
                <a:solidFill>
                  <a:schemeClr val="dk1"/>
                </a:solidFill>
                <a:latin typeface="Avenir"/>
                <a:ea typeface="Avenir"/>
                <a:cs typeface="Avenir"/>
                <a:sym typeface="Avenir"/>
              </a:defRPr>
            </a:lvl8pPr>
            <a:lvl9pPr indent="0" lvl="8" marL="0" algn="r">
              <a:spcBef>
                <a:spcPts val="0"/>
              </a:spcBef>
              <a:buNone/>
              <a:defRPr b="0" i="0" sz="8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3" showMasterSp="0">
  <p:cSld name="Content with Picture 3">
    <p:spTree>
      <p:nvGrpSpPr>
        <p:cNvPr id="91" name="Shape 91"/>
        <p:cNvGrpSpPr/>
        <p:nvPr/>
      </p:nvGrpSpPr>
      <p:grpSpPr>
        <a:xfrm>
          <a:off x="0" y="0"/>
          <a:ext cx="0" cy="0"/>
          <a:chOff x="0" y="0"/>
          <a:chExt cx="0" cy="0"/>
        </a:xfrm>
      </p:grpSpPr>
      <p:sp>
        <p:nvSpPr>
          <p:cNvPr id="92" name="Google Shape;92;p31"/>
          <p:cNvSpPr/>
          <p:nvPr/>
        </p:nvSpPr>
        <p:spPr>
          <a:xfrm flipH="1">
            <a:off x="0" y="6406116"/>
            <a:ext cx="12191998" cy="461774"/>
          </a:xfrm>
          <a:prstGeom prst="rect">
            <a:avLst/>
          </a:prstGeom>
          <a:gradFill>
            <a:gsLst>
              <a:gs pos="0">
                <a:srgbClr val="DA002F"/>
              </a:gs>
              <a:gs pos="100000">
                <a:srgbClr val="D861D4">
                  <a:alpha val="58823"/>
                </a:srgbClr>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93" name="Google Shape;93;p31"/>
          <p:cNvSpPr/>
          <p:nvPr/>
        </p:nvSpPr>
        <p:spPr>
          <a:xfrm flipH="1">
            <a:off x="8491125" y="6406116"/>
            <a:ext cx="3700874" cy="461774"/>
          </a:xfrm>
          <a:prstGeom prst="rect">
            <a:avLst/>
          </a:prstGeom>
          <a:gradFill>
            <a:gsLst>
              <a:gs pos="0">
                <a:srgbClr val="FF411C">
                  <a:alpha val="60392"/>
                </a:srgbClr>
              </a:gs>
              <a:gs pos="19000">
                <a:srgbClr val="FF411C">
                  <a:alpha val="60392"/>
                </a:srgbClr>
              </a:gs>
              <a:gs pos="99000">
                <a:srgbClr val="FF907A">
                  <a:alpha val="86666"/>
                </a:srgbClr>
              </a:gs>
              <a:gs pos="100000">
                <a:srgbClr val="FF907A">
                  <a:alpha val="86666"/>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94" name="Google Shape;94;p31"/>
          <p:cNvSpPr txBox="1"/>
          <p:nvPr>
            <p:ph type="title"/>
          </p:nvPr>
        </p:nvSpPr>
        <p:spPr>
          <a:xfrm>
            <a:off x="731520" y="312572"/>
            <a:ext cx="6858000" cy="92354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31"/>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1"/>
          <p:cNvSpPr txBox="1"/>
          <p:nvPr>
            <p:ph idx="1" type="body"/>
          </p:nvPr>
        </p:nvSpPr>
        <p:spPr>
          <a:xfrm>
            <a:off x="731520" y="1380744"/>
            <a:ext cx="6858000" cy="460857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7" name="Google Shape;97;p31"/>
          <p:cNvPicPr preferRelativeResize="0"/>
          <p:nvPr>
            <p:ph idx="2" type="pic"/>
          </p:nvPr>
        </p:nvPicPr>
        <p:blipFill/>
        <p:spPr>
          <a:xfrm>
            <a:off x="8491126" y="603504"/>
            <a:ext cx="3085177" cy="5202936"/>
          </a:xfrm>
          <a:prstGeom prst="rect">
            <a:avLst/>
          </a:prstGeom>
          <a:blipFill rotWithShape="1">
            <a:blip r:embed="rId2">
              <a:alphaModFix amt="70000"/>
            </a:blip>
            <a:stretch>
              <a:fillRect b="0" l="0" r="0" t="0"/>
            </a:stretch>
          </a:blipFill>
          <a:ln>
            <a:noFill/>
          </a:ln>
        </p:spPr>
      </p:pic>
      <p:sp>
        <p:nvSpPr>
          <p:cNvPr id="98" name="Google Shape;98;p31"/>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1"/>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800" u="none" cap="none" strike="noStrike">
                <a:solidFill>
                  <a:schemeClr val="lt1"/>
                </a:solidFill>
                <a:latin typeface="Avenir"/>
                <a:ea typeface="Avenir"/>
                <a:cs typeface="Avenir"/>
                <a:sym typeface="Avenir"/>
              </a:defRPr>
            </a:lvl1pPr>
            <a:lvl2pPr indent="0" lvl="1" marL="0" algn="r">
              <a:spcBef>
                <a:spcPts val="0"/>
              </a:spcBef>
              <a:buNone/>
              <a:defRPr b="0" i="0" sz="800" u="none" cap="none" strike="noStrike">
                <a:solidFill>
                  <a:schemeClr val="lt1"/>
                </a:solidFill>
                <a:latin typeface="Avenir"/>
                <a:ea typeface="Avenir"/>
                <a:cs typeface="Avenir"/>
                <a:sym typeface="Avenir"/>
              </a:defRPr>
            </a:lvl2pPr>
            <a:lvl3pPr indent="0" lvl="2" marL="0" algn="r">
              <a:spcBef>
                <a:spcPts val="0"/>
              </a:spcBef>
              <a:buNone/>
              <a:defRPr b="0" i="0" sz="800" u="none" cap="none" strike="noStrike">
                <a:solidFill>
                  <a:schemeClr val="lt1"/>
                </a:solidFill>
                <a:latin typeface="Avenir"/>
                <a:ea typeface="Avenir"/>
                <a:cs typeface="Avenir"/>
                <a:sym typeface="Avenir"/>
              </a:defRPr>
            </a:lvl3pPr>
            <a:lvl4pPr indent="0" lvl="3" marL="0" algn="r">
              <a:spcBef>
                <a:spcPts val="0"/>
              </a:spcBef>
              <a:buNone/>
              <a:defRPr b="0" i="0" sz="800" u="none" cap="none" strike="noStrike">
                <a:solidFill>
                  <a:schemeClr val="lt1"/>
                </a:solidFill>
                <a:latin typeface="Avenir"/>
                <a:ea typeface="Avenir"/>
                <a:cs typeface="Avenir"/>
                <a:sym typeface="Avenir"/>
              </a:defRPr>
            </a:lvl4pPr>
            <a:lvl5pPr indent="0" lvl="4" marL="0" algn="r">
              <a:spcBef>
                <a:spcPts val="0"/>
              </a:spcBef>
              <a:buNone/>
              <a:defRPr b="0" i="0" sz="800" u="none" cap="none" strike="noStrike">
                <a:solidFill>
                  <a:schemeClr val="lt1"/>
                </a:solidFill>
                <a:latin typeface="Avenir"/>
                <a:ea typeface="Avenir"/>
                <a:cs typeface="Avenir"/>
                <a:sym typeface="Avenir"/>
              </a:defRPr>
            </a:lvl5pPr>
            <a:lvl6pPr indent="0" lvl="5" marL="0" algn="r">
              <a:spcBef>
                <a:spcPts val="0"/>
              </a:spcBef>
              <a:buNone/>
              <a:defRPr b="0" i="0" sz="800" u="none" cap="none" strike="noStrike">
                <a:solidFill>
                  <a:schemeClr val="lt1"/>
                </a:solidFill>
                <a:latin typeface="Avenir"/>
                <a:ea typeface="Avenir"/>
                <a:cs typeface="Avenir"/>
                <a:sym typeface="Avenir"/>
              </a:defRPr>
            </a:lvl6pPr>
            <a:lvl7pPr indent="0" lvl="6" marL="0" algn="r">
              <a:spcBef>
                <a:spcPts val="0"/>
              </a:spcBef>
              <a:buNone/>
              <a:defRPr b="0" i="0" sz="800" u="none" cap="none" strike="noStrike">
                <a:solidFill>
                  <a:schemeClr val="lt1"/>
                </a:solidFill>
                <a:latin typeface="Avenir"/>
                <a:ea typeface="Avenir"/>
                <a:cs typeface="Avenir"/>
                <a:sym typeface="Avenir"/>
              </a:defRPr>
            </a:lvl7pPr>
            <a:lvl8pPr indent="0" lvl="7" marL="0" algn="r">
              <a:spcBef>
                <a:spcPts val="0"/>
              </a:spcBef>
              <a:buNone/>
              <a:defRPr b="0" i="0" sz="800" u="none" cap="none" strike="noStrike">
                <a:solidFill>
                  <a:schemeClr val="lt1"/>
                </a:solidFill>
                <a:latin typeface="Avenir"/>
                <a:ea typeface="Avenir"/>
                <a:cs typeface="Avenir"/>
                <a:sym typeface="Avenir"/>
              </a:defRPr>
            </a:lvl8pPr>
            <a:lvl9pPr indent="0" lvl="8" marL="0" algn="r">
              <a:spcBef>
                <a:spcPts val="0"/>
              </a:spcBef>
              <a:buNone/>
              <a:defRPr b="0" i="0" sz="8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00" name="Shape 100"/>
        <p:cNvGrpSpPr/>
        <p:nvPr/>
      </p:nvGrpSpPr>
      <p:grpSpPr>
        <a:xfrm>
          <a:off x="0" y="0"/>
          <a:ext cx="0" cy="0"/>
          <a:chOff x="0" y="0"/>
          <a:chExt cx="0" cy="0"/>
        </a:xfrm>
      </p:grpSpPr>
      <p:sp>
        <p:nvSpPr>
          <p:cNvPr id="101" name="Google Shape;101;p32"/>
          <p:cNvSpPr txBox="1"/>
          <p:nvPr>
            <p:ph type="title"/>
          </p:nvPr>
        </p:nvSpPr>
        <p:spPr>
          <a:xfrm>
            <a:off x="1033272" y="347472"/>
            <a:ext cx="9985248" cy="9601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32"/>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2"/>
          <p:cNvSpPr txBox="1"/>
          <p:nvPr>
            <p:ph idx="1" type="body"/>
          </p:nvPr>
        </p:nvSpPr>
        <p:spPr>
          <a:xfrm>
            <a:off x="1033272" y="1563624"/>
            <a:ext cx="9985248" cy="45720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32"/>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2"/>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Picture 12">
  <p:cSld name="1_Content with Picture 12">
    <p:spTree>
      <p:nvGrpSpPr>
        <p:cNvPr id="106" name="Shape 106"/>
        <p:cNvGrpSpPr/>
        <p:nvPr/>
      </p:nvGrpSpPr>
      <p:grpSpPr>
        <a:xfrm>
          <a:off x="0" y="0"/>
          <a:ext cx="0" cy="0"/>
          <a:chOff x="0" y="0"/>
          <a:chExt cx="0" cy="0"/>
        </a:xfrm>
      </p:grpSpPr>
      <p:sp>
        <p:nvSpPr>
          <p:cNvPr id="107" name="Google Shape;107;p37"/>
          <p:cNvSpPr txBox="1"/>
          <p:nvPr>
            <p:ph type="title"/>
          </p:nvPr>
        </p:nvSpPr>
        <p:spPr>
          <a:xfrm>
            <a:off x="185854" y="219456"/>
            <a:ext cx="3234982" cy="157721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37"/>
          <p:cNvSpPr txBox="1"/>
          <p:nvPr>
            <p:ph idx="1" type="body"/>
          </p:nvPr>
        </p:nvSpPr>
        <p:spPr>
          <a:xfrm>
            <a:off x="185854" y="1796675"/>
            <a:ext cx="3234982" cy="4471476"/>
          </a:xfrm>
          <a:prstGeom prst="rect">
            <a:avLst/>
          </a:prstGeom>
          <a:noFill/>
          <a:ln>
            <a:noFill/>
          </a:ln>
        </p:spPr>
        <p:txBody>
          <a:bodyPr anchorCtr="0" anchor="b" bIns="45700" lIns="91425" spcFirstLastPara="1" rIns="91425" wrap="square" tIns="45700">
            <a:normAutofit/>
          </a:bodyPr>
          <a:lstStyle>
            <a:lvl1pPr indent="-317500" lvl="0" marL="457200" algn="l">
              <a:lnSpc>
                <a:spcPct val="120000"/>
              </a:lnSpc>
              <a:spcBef>
                <a:spcPts val="100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37"/>
          <p:cNvSpPr txBox="1"/>
          <p:nvPr>
            <p:ph idx="11" type="ftr"/>
          </p:nvPr>
        </p:nvSpPr>
        <p:spPr>
          <a:xfrm>
            <a:off x="178705" y="6387128"/>
            <a:ext cx="2095770"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7"/>
          <p:cNvSpPr txBox="1"/>
          <p:nvPr>
            <p:ph idx="10" type="dt"/>
          </p:nvPr>
        </p:nvSpPr>
        <p:spPr>
          <a:xfrm>
            <a:off x="2206416" y="6390795"/>
            <a:ext cx="1032084" cy="33832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7"/>
          <p:cNvSpPr txBox="1"/>
          <p:nvPr>
            <p:ph idx="12" type="sldNum"/>
          </p:nvPr>
        </p:nvSpPr>
        <p:spPr>
          <a:xfrm>
            <a:off x="3238500" y="6390795"/>
            <a:ext cx="457200"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12" name="Google Shape;112;p37"/>
          <p:cNvPicPr preferRelativeResize="0"/>
          <p:nvPr>
            <p:ph idx="2" type="pic"/>
          </p:nvPr>
        </p:nvPicPr>
        <p:blipFill/>
        <p:spPr>
          <a:xfrm>
            <a:off x="3965783" y="265176"/>
            <a:ext cx="7959517" cy="6327648"/>
          </a:xfrm>
          <a:prstGeom prst="rect">
            <a:avLst/>
          </a:prstGeom>
          <a:blipFill rotWithShape="1">
            <a:blip r:embed="rId2">
              <a:alphaModFix amt="60000"/>
            </a:blip>
            <a:stretch>
              <a:fillRect b="0" l="0" r="0" t="0"/>
            </a:stretch>
          </a:blip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5.xml"/><Relationship Id="rId42" Type="http://schemas.openxmlformats.org/officeDocument/2006/relationships/slideLayout" Target="../slideLayouts/slideLayout47.xml"/><Relationship Id="rId41" Type="http://schemas.openxmlformats.org/officeDocument/2006/relationships/slideLayout" Target="../slideLayouts/slideLayout46.xml"/><Relationship Id="rId44" Type="http://schemas.openxmlformats.org/officeDocument/2006/relationships/slideLayout" Target="../slideLayouts/slideLayout49.xml"/><Relationship Id="rId43" Type="http://schemas.openxmlformats.org/officeDocument/2006/relationships/slideLayout" Target="../slideLayouts/slideLayout48.xml"/><Relationship Id="rId46" Type="http://schemas.openxmlformats.org/officeDocument/2006/relationships/slideLayout" Target="../slideLayouts/slideLayout51.xml"/><Relationship Id="rId45" Type="http://schemas.openxmlformats.org/officeDocument/2006/relationships/slideLayout" Target="../slideLayouts/slideLayout50.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48" Type="http://schemas.openxmlformats.org/officeDocument/2006/relationships/slideLayout" Target="../slideLayouts/slideLayout53.xml"/><Relationship Id="rId47" Type="http://schemas.openxmlformats.org/officeDocument/2006/relationships/slideLayout" Target="../slideLayouts/slideLayout52.xml"/><Relationship Id="rId49" Type="http://schemas.openxmlformats.org/officeDocument/2006/relationships/slideLayout" Target="../slideLayouts/slideLayout5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31" Type="http://schemas.openxmlformats.org/officeDocument/2006/relationships/slideLayout" Target="../slideLayouts/slideLayout36.xml"/><Relationship Id="rId30" Type="http://schemas.openxmlformats.org/officeDocument/2006/relationships/slideLayout" Target="../slideLayouts/slideLayout35.xml"/><Relationship Id="rId33" Type="http://schemas.openxmlformats.org/officeDocument/2006/relationships/slideLayout" Target="../slideLayouts/slideLayout38.xml"/><Relationship Id="rId32" Type="http://schemas.openxmlformats.org/officeDocument/2006/relationships/slideLayout" Target="../slideLayouts/slideLayout37.xml"/><Relationship Id="rId35" Type="http://schemas.openxmlformats.org/officeDocument/2006/relationships/slideLayout" Target="../slideLayouts/slideLayout40.xml"/><Relationship Id="rId34" Type="http://schemas.openxmlformats.org/officeDocument/2006/relationships/slideLayout" Target="../slideLayouts/slideLayout39.xml"/><Relationship Id="rId37" Type="http://schemas.openxmlformats.org/officeDocument/2006/relationships/slideLayout" Target="../slideLayouts/slideLayout42.xml"/><Relationship Id="rId36" Type="http://schemas.openxmlformats.org/officeDocument/2006/relationships/slideLayout" Target="../slideLayouts/slideLayout41.xml"/><Relationship Id="rId39" Type="http://schemas.openxmlformats.org/officeDocument/2006/relationships/slideLayout" Target="../slideLayouts/slideLayout44.xml"/><Relationship Id="rId38" Type="http://schemas.openxmlformats.org/officeDocument/2006/relationships/slideLayout" Target="../slideLayouts/slideLayout43.xml"/><Relationship Id="rId20" Type="http://schemas.openxmlformats.org/officeDocument/2006/relationships/slideLayout" Target="../slideLayouts/slideLayout25.xml"/><Relationship Id="rId22" Type="http://schemas.openxmlformats.org/officeDocument/2006/relationships/slideLayout" Target="../slideLayouts/slideLayout27.xml"/><Relationship Id="rId21" Type="http://schemas.openxmlformats.org/officeDocument/2006/relationships/slideLayout" Target="../slideLayouts/slideLayout26.xml"/><Relationship Id="rId24" Type="http://schemas.openxmlformats.org/officeDocument/2006/relationships/slideLayout" Target="../slideLayouts/slideLayout29.xml"/><Relationship Id="rId23" Type="http://schemas.openxmlformats.org/officeDocument/2006/relationships/slideLayout" Target="../slideLayouts/slideLayout28.xml"/><Relationship Id="rId26" Type="http://schemas.openxmlformats.org/officeDocument/2006/relationships/slideLayout" Target="../slideLayouts/slideLayout31.xml"/><Relationship Id="rId25" Type="http://schemas.openxmlformats.org/officeDocument/2006/relationships/slideLayout" Target="../slideLayouts/slideLayout30.xml"/><Relationship Id="rId28" Type="http://schemas.openxmlformats.org/officeDocument/2006/relationships/slideLayout" Target="../slideLayouts/slideLayout33.xml"/><Relationship Id="rId27" Type="http://schemas.openxmlformats.org/officeDocument/2006/relationships/slideLayout" Target="../slideLayouts/slideLayout32.xml"/><Relationship Id="rId29" Type="http://schemas.openxmlformats.org/officeDocument/2006/relationships/slideLayout" Target="../slideLayouts/slideLayout34.xml"/><Relationship Id="rId51" Type="http://schemas.openxmlformats.org/officeDocument/2006/relationships/slideLayout" Target="../slideLayouts/slideLayout56.xml"/><Relationship Id="rId50" Type="http://schemas.openxmlformats.org/officeDocument/2006/relationships/slideLayout" Target="../slideLayouts/slideLayout55.xml"/><Relationship Id="rId52" Type="http://schemas.openxmlformats.org/officeDocument/2006/relationships/theme" Target="../theme/theme3.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9" Type="http://schemas.openxmlformats.org/officeDocument/2006/relationships/slideLayout" Target="../slideLayouts/slideLayout24.xml"/><Relationship Id="rId1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5"/>
          <p:cNvSpPr/>
          <p:nvPr/>
        </p:nvSpPr>
        <p:spPr>
          <a:xfrm flipH="1" rot="10800000">
            <a:off x="0" y="6410026"/>
            <a:ext cx="12192000" cy="448056"/>
          </a:xfrm>
          <a:prstGeom prst="rect">
            <a:avLst/>
          </a:prstGeom>
          <a:gradFill>
            <a:gsLst>
              <a:gs pos="0">
                <a:srgbClr val="FE4A00">
                  <a:alpha val="66666"/>
                </a:srgbClr>
              </a:gs>
              <a:gs pos="62000">
                <a:srgbClr val="FE4A00">
                  <a:alpha val="66666"/>
                </a:srgbClr>
              </a:gs>
              <a:gs pos="100000">
                <a:srgbClr val="DA002F">
                  <a:alpha val="84705"/>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 name="Google Shape;11;p25"/>
          <p:cNvSpPr/>
          <p:nvPr/>
        </p:nvSpPr>
        <p:spPr>
          <a:xfrm flipH="1">
            <a:off x="4076700" y="6409937"/>
            <a:ext cx="8115298" cy="448063"/>
          </a:xfrm>
          <a:prstGeom prst="rect">
            <a:avLst/>
          </a:prstGeom>
          <a:gradFill>
            <a:gsLst>
              <a:gs pos="0">
                <a:srgbClr val="E349BB">
                  <a:alpha val="61960"/>
                </a:srgbClr>
              </a:gs>
              <a:gs pos="9000">
                <a:srgbClr val="E349BB">
                  <a:alpha val="61960"/>
                </a:srgbClr>
              </a:gs>
              <a:gs pos="99000">
                <a:srgbClr val="92248E"/>
              </a:gs>
              <a:gs pos="100000">
                <a:srgbClr val="92248E"/>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2" name="Google Shape;12;p25"/>
          <p:cNvSpPr txBox="1"/>
          <p:nvPr>
            <p:ph type="title"/>
          </p:nvPr>
        </p:nvSpPr>
        <p:spPr>
          <a:xfrm>
            <a:off x="1033272" y="347472"/>
            <a:ext cx="9985248" cy="132588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2800"/>
              <a:buFont typeface="Avenir"/>
              <a:buNone/>
              <a:defRPr b="1" i="0" sz="2800" u="none" cap="none" strike="noStrike">
                <a:solidFill>
                  <a:schemeClr val="lt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5"/>
          <p:cNvSpPr txBox="1"/>
          <p:nvPr>
            <p:ph idx="1" type="body"/>
          </p:nvPr>
        </p:nvSpPr>
        <p:spPr>
          <a:xfrm>
            <a:off x="1033272" y="1837944"/>
            <a:ext cx="9985248" cy="435254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1000"/>
              </a:spcBef>
              <a:spcAft>
                <a:spcPts val="0"/>
              </a:spcAft>
              <a:buClr>
                <a:schemeClr val="lt1"/>
              </a:buClr>
              <a:buSzPts val="1400"/>
              <a:buFont typeface="Arial"/>
              <a:buChar char="•"/>
              <a:defRPr b="0" i="0" sz="1400" u="none" cap="none" strike="noStrike">
                <a:solidFill>
                  <a:schemeClr val="lt1"/>
                </a:solidFill>
                <a:latin typeface="Avenir"/>
                <a:ea typeface="Avenir"/>
                <a:cs typeface="Avenir"/>
                <a:sym typeface="Avenir"/>
              </a:defRPr>
            </a:lvl1pPr>
            <a:lvl2pPr indent="-317500" lvl="1" marL="9144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Avenir"/>
                <a:ea typeface="Avenir"/>
                <a:cs typeface="Avenir"/>
                <a:sym typeface="Avenir"/>
              </a:defRPr>
            </a:lvl2pPr>
            <a:lvl3pPr indent="-317500" lvl="2" marL="13716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Avenir"/>
                <a:ea typeface="Avenir"/>
                <a:cs typeface="Avenir"/>
                <a:sym typeface="Avenir"/>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Avenir"/>
                <a:ea typeface="Avenir"/>
                <a:cs typeface="Avenir"/>
                <a:sym typeface="Avenir"/>
              </a:defRPr>
            </a:lvl4pPr>
            <a:lvl5pPr indent="-317500" lvl="4" marL="22860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14" name="Google Shape;14;p25"/>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8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5" name="Google Shape;15;p25"/>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6" name="Google Shape;16;p25"/>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dk1"/>
                </a:solidFill>
                <a:latin typeface="Avenir"/>
                <a:ea typeface="Avenir"/>
                <a:cs typeface="Avenir"/>
                <a:sym typeface="Avenir"/>
              </a:defRPr>
            </a:lvl1pPr>
            <a:lvl2pPr indent="0" lvl="1" marL="0" marR="0" rtl="0" algn="r">
              <a:spcBef>
                <a:spcPts val="0"/>
              </a:spcBef>
              <a:buNone/>
              <a:defRPr b="0" i="0" sz="800" u="none" cap="none" strike="noStrike">
                <a:solidFill>
                  <a:schemeClr val="dk1"/>
                </a:solidFill>
                <a:latin typeface="Avenir"/>
                <a:ea typeface="Avenir"/>
                <a:cs typeface="Avenir"/>
                <a:sym typeface="Avenir"/>
              </a:defRPr>
            </a:lvl2pPr>
            <a:lvl3pPr indent="0" lvl="2" marL="0" marR="0" rtl="0" algn="r">
              <a:spcBef>
                <a:spcPts val="0"/>
              </a:spcBef>
              <a:buNone/>
              <a:defRPr b="0" i="0" sz="800" u="none" cap="none" strike="noStrike">
                <a:solidFill>
                  <a:schemeClr val="dk1"/>
                </a:solidFill>
                <a:latin typeface="Avenir"/>
                <a:ea typeface="Avenir"/>
                <a:cs typeface="Avenir"/>
                <a:sym typeface="Avenir"/>
              </a:defRPr>
            </a:lvl3pPr>
            <a:lvl4pPr indent="0" lvl="3" marL="0" marR="0" rtl="0" algn="r">
              <a:spcBef>
                <a:spcPts val="0"/>
              </a:spcBef>
              <a:buNone/>
              <a:defRPr b="0" i="0" sz="800" u="none" cap="none" strike="noStrike">
                <a:solidFill>
                  <a:schemeClr val="dk1"/>
                </a:solidFill>
                <a:latin typeface="Avenir"/>
                <a:ea typeface="Avenir"/>
                <a:cs typeface="Avenir"/>
                <a:sym typeface="Avenir"/>
              </a:defRPr>
            </a:lvl4pPr>
            <a:lvl5pPr indent="0" lvl="4" marL="0" marR="0" rtl="0" algn="r">
              <a:spcBef>
                <a:spcPts val="0"/>
              </a:spcBef>
              <a:buNone/>
              <a:defRPr b="0" i="0" sz="800" u="none" cap="none" strike="noStrike">
                <a:solidFill>
                  <a:schemeClr val="dk1"/>
                </a:solidFill>
                <a:latin typeface="Avenir"/>
                <a:ea typeface="Avenir"/>
                <a:cs typeface="Avenir"/>
                <a:sym typeface="Avenir"/>
              </a:defRPr>
            </a:lvl5pPr>
            <a:lvl6pPr indent="0" lvl="5" marL="0" marR="0" rtl="0" algn="r">
              <a:spcBef>
                <a:spcPts val="0"/>
              </a:spcBef>
              <a:buNone/>
              <a:defRPr b="0" i="0" sz="800" u="none" cap="none" strike="noStrike">
                <a:solidFill>
                  <a:schemeClr val="dk1"/>
                </a:solidFill>
                <a:latin typeface="Avenir"/>
                <a:ea typeface="Avenir"/>
                <a:cs typeface="Avenir"/>
                <a:sym typeface="Avenir"/>
              </a:defRPr>
            </a:lvl6pPr>
            <a:lvl7pPr indent="0" lvl="6" marL="0" marR="0" rtl="0" algn="r">
              <a:spcBef>
                <a:spcPts val="0"/>
              </a:spcBef>
              <a:buNone/>
              <a:defRPr b="0" i="0" sz="800" u="none" cap="none" strike="noStrike">
                <a:solidFill>
                  <a:schemeClr val="dk1"/>
                </a:solidFill>
                <a:latin typeface="Avenir"/>
                <a:ea typeface="Avenir"/>
                <a:cs typeface="Avenir"/>
                <a:sym typeface="Avenir"/>
              </a:defRPr>
            </a:lvl7pPr>
            <a:lvl8pPr indent="0" lvl="7" marL="0" marR="0" rtl="0" algn="r">
              <a:spcBef>
                <a:spcPts val="0"/>
              </a:spcBef>
              <a:buNone/>
              <a:defRPr b="0" i="0" sz="800" u="none" cap="none" strike="noStrike">
                <a:solidFill>
                  <a:schemeClr val="dk1"/>
                </a:solidFill>
                <a:latin typeface="Avenir"/>
                <a:ea typeface="Avenir"/>
                <a:cs typeface="Avenir"/>
                <a:sym typeface="Avenir"/>
              </a:defRPr>
            </a:lvl8pPr>
            <a:lvl9pPr indent="0" lvl="8" marL="0" marR="0" rtl="0" algn="r">
              <a:spcBef>
                <a:spcPts val="0"/>
              </a:spcBef>
              <a:buNone/>
              <a:defRPr b="0" i="0" sz="8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24"/>
          <p:cNvSpPr/>
          <p:nvPr/>
        </p:nvSpPr>
        <p:spPr>
          <a:xfrm flipH="1" rot="10800000">
            <a:off x="0" y="6410026"/>
            <a:ext cx="12192000" cy="448056"/>
          </a:xfrm>
          <a:prstGeom prst="rect">
            <a:avLst/>
          </a:prstGeom>
          <a:gradFill>
            <a:gsLst>
              <a:gs pos="0">
                <a:srgbClr val="FE4A00">
                  <a:alpha val="66666"/>
                </a:srgbClr>
              </a:gs>
              <a:gs pos="62000">
                <a:srgbClr val="FE4A00">
                  <a:alpha val="66666"/>
                </a:srgbClr>
              </a:gs>
              <a:gs pos="100000">
                <a:srgbClr val="DA002F">
                  <a:alpha val="84705"/>
                </a:srgbClr>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76" name="Google Shape;76;p24"/>
          <p:cNvSpPr/>
          <p:nvPr/>
        </p:nvSpPr>
        <p:spPr>
          <a:xfrm flipH="1">
            <a:off x="4076700" y="6409937"/>
            <a:ext cx="8115298" cy="448063"/>
          </a:xfrm>
          <a:prstGeom prst="rect">
            <a:avLst/>
          </a:prstGeom>
          <a:gradFill>
            <a:gsLst>
              <a:gs pos="0">
                <a:srgbClr val="E349BB">
                  <a:alpha val="61960"/>
                </a:srgbClr>
              </a:gs>
              <a:gs pos="9000">
                <a:srgbClr val="E349BB">
                  <a:alpha val="61960"/>
                </a:srgbClr>
              </a:gs>
              <a:gs pos="99000">
                <a:srgbClr val="92248E"/>
              </a:gs>
              <a:gs pos="100000">
                <a:srgbClr val="92248E"/>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77" name="Google Shape;77;p24"/>
          <p:cNvSpPr txBox="1"/>
          <p:nvPr>
            <p:ph type="title"/>
          </p:nvPr>
        </p:nvSpPr>
        <p:spPr>
          <a:xfrm>
            <a:off x="1033272" y="347472"/>
            <a:ext cx="9985248" cy="132588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2800"/>
              <a:buFont typeface="Avenir"/>
              <a:buNone/>
              <a:defRPr b="1" i="0" sz="2800" u="none" cap="none" strike="noStrik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24"/>
          <p:cNvSpPr txBox="1"/>
          <p:nvPr>
            <p:ph idx="1" type="body"/>
          </p:nvPr>
        </p:nvSpPr>
        <p:spPr>
          <a:xfrm>
            <a:off x="1033272" y="1837944"/>
            <a:ext cx="9985248" cy="435254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10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1pPr>
            <a:lvl2pPr indent="-317500" lvl="1" marL="914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2pPr>
            <a:lvl3pPr indent="-317500" lvl="2" marL="1371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79" name="Google Shape;79;p24"/>
          <p:cNvSpPr txBox="1"/>
          <p:nvPr>
            <p:ph idx="11" type="ftr"/>
          </p:nvPr>
        </p:nvSpPr>
        <p:spPr>
          <a:xfrm rot="5400000">
            <a:off x="-1581912" y="1682496"/>
            <a:ext cx="3557016"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8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80" name="Google Shape;80;p24"/>
          <p:cNvSpPr txBox="1"/>
          <p:nvPr>
            <p:ph idx="10" type="dt"/>
          </p:nvPr>
        </p:nvSpPr>
        <p:spPr>
          <a:xfrm>
            <a:off x="6922008" y="6455664"/>
            <a:ext cx="4672584" cy="36576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81" name="Google Shape;81;p24"/>
          <p:cNvSpPr txBox="1"/>
          <p:nvPr>
            <p:ph idx="12" type="sldNum"/>
          </p:nvPr>
        </p:nvSpPr>
        <p:spPr>
          <a:xfrm>
            <a:off x="11576304" y="6455664"/>
            <a:ext cx="548640" cy="36576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Avenir"/>
                <a:ea typeface="Avenir"/>
                <a:cs typeface="Avenir"/>
                <a:sym typeface="Avenir"/>
              </a:defRPr>
            </a:lvl1pPr>
            <a:lvl2pPr indent="0" lvl="1" marL="0" marR="0" rtl="0" algn="r">
              <a:spcBef>
                <a:spcPts val="0"/>
              </a:spcBef>
              <a:buNone/>
              <a:defRPr b="0" i="0" sz="800" u="none" cap="none" strike="noStrike">
                <a:solidFill>
                  <a:schemeClr val="lt1"/>
                </a:solidFill>
                <a:latin typeface="Avenir"/>
                <a:ea typeface="Avenir"/>
                <a:cs typeface="Avenir"/>
                <a:sym typeface="Avenir"/>
              </a:defRPr>
            </a:lvl2pPr>
            <a:lvl3pPr indent="0" lvl="2" marL="0" marR="0" rtl="0" algn="r">
              <a:spcBef>
                <a:spcPts val="0"/>
              </a:spcBef>
              <a:buNone/>
              <a:defRPr b="0" i="0" sz="800" u="none" cap="none" strike="noStrike">
                <a:solidFill>
                  <a:schemeClr val="lt1"/>
                </a:solidFill>
                <a:latin typeface="Avenir"/>
                <a:ea typeface="Avenir"/>
                <a:cs typeface="Avenir"/>
                <a:sym typeface="Avenir"/>
              </a:defRPr>
            </a:lvl3pPr>
            <a:lvl4pPr indent="0" lvl="3" marL="0" marR="0" rtl="0" algn="r">
              <a:spcBef>
                <a:spcPts val="0"/>
              </a:spcBef>
              <a:buNone/>
              <a:defRPr b="0" i="0" sz="800" u="none" cap="none" strike="noStrike">
                <a:solidFill>
                  <a:schemeClr val="lt1"/>
                </a:solidFill>
                <a:latin typeface="Avenir"/>
                <a:ea typeface="Avenir"/>
                <a:cs typeface="Avenir"/>
                <a:sym typeface="Avenir"/>
              </a:defRPr>
            </a:lvl4pPr>
            <a:lvl5pPr indent="0" lvl="4" marL="0" marR="0" rtl="0" algn="r">
              <a:spcBef>
                <a:spcPts val="0"/>
              </a:spcBef>
              <a:buNone/>
              <a:defRPr b="0" i="0" sz="800" u="none" cap="none" strike="noStrike">
                <a:solidFill>
                  <a:schemeClr val="lt1"/>
                </a:solidFill>
                <a:latin typeface="Avenir"/>
                <a:ea typeface="Avenir"/>
                <a:cs typeface="Avenir"/>
                <a:sym typeface="Avenir"/>
              </a:defRPr>
            </a:lvl5pPr>
            <a:lvl6pPr indent="0" lvl="5" marL="0" marR="0" rtl="0" algn="r">
              <a:spcBef>
                <a:spcPts val="0"/>
              </a:spcBef>
              <a:buNone/>
              <a:defRPr b="0" i="0" sz="800" u="none" cap="none" strike="noStrike">
                <a:solidFill>
                  <a:schemeClr val="lt1"/>
                </a:solidFill>
                <a:latin typeface="Avenir"/>
                <a:ea typeface="Avenir"/>
                <a:cs typeface="Avenir"/>
                <a:sym typeface="Avenir"/>
              </a:defRPr>
            </a:lvl6pPr>
            <a:lvl7pPr indent="0" lvl="6" marL="0" marR="0" rtl="0" algn="r">
              <a:spcBef>
                <a:spcPts val="0"/>
              </a:spcBef>
              <a:buNone/>
              <a:defRPr b="0" i="0" sz="800" u="none" cap="none" strike="noStrike">
                <a:solidFill>
                  <a:schemeClr val="lt1"/>
                </a:solidFill>
                <a:latin typeface="Avenir"/>
                <a:ea typeface="Avenir"/>
                <a:cs typeface="Avenir"/>
                <a:sym typeface="Avenir"/>
              </a:defRPr>
            </a:lvl7pPr>
            <a:lvl8pPr indent="0" lvl="7" marL="0" marR="0" rtl="0" algn="r">
              <a:spcBef>
                <a:spcPts val="0"/>
              </a:spcBef>
              <a:buNone/>
              <a:defRPr b="0" i="0" sz="800" u="none" cap="none" strike="noStrike">
                <a:solidFill>
                  <a:schemeClr val="lt1"/>
                </a:solidFill>
                <a:latin typeface="Avenir"/>
                <a:ea typeface="Avenir"/>
                <a:cs typeface="Avenir"/>
                <a:sym typeface="Avenir"/>
              </a:defRPr>
            </a:lvl8pPr>
            <a:lvl9pPr indent="0" lvl="8" marL="0" marR="0" rtl="0" algn="r">
              <a:spcBef>
                <a:spcPts val="0"/>
              </a:spcBef>
              <a:buNone/>
              <a:defRPr b="0" i="0" sz="8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1.jpg"/><Relationship Id="rId4" Type="http://schemas.openxmlformats.org/officeDocument/2006/relationships/image" Target="../media/image45.jpg"/><Relationship Id="rId5" Type="http://schemas.openxmlformats.org/officeDocument/2006/relationships/image" Target="../media/image5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7.jpg"/><Relationship Id="rId4" Type="http://schemas.openxmlformats.org/officeDocument/2006/relationships/image" Target="../media/image44.jpg"/><Relationship Id="rId5" Type="http://schemas.openxmlformats.org/officeDocument/2006/relationships/image" Target="../media/image4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6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40.jpg"/><Relationship Id="rId5" Type="http://schemas.openxmlformats.org/officeDocument/2006/relationships/image" Target="../media/image37.jpg"/><Relationship Id="rId6" Type="http://schemas.openxmlformats.org/officeDocument/2006/relationships/image" Target="../media/image5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36.png"/><Relationship Id="rId9" Type="http://schemas.openxmlformats.org/officeDocument/2006/relationships/image" Target="../media/image34.png"/><Relationship Id="rId5" Type="http://schemas.openxmlformats.org/officeDocument/2006/relationships/image" Target="../media/image54.png"/><Relationship Id="rId6" Type="http://schemas.openxmlformats.org/officeDocument/2006/relationships/image" Target="../media/image38.png"/><Relationship Id="rId7" Type="http://schemas.openxmlformats.org/officeDocument/2006/relationships/image" Target="../media/image56.png"/><Relationship Id="rId8" Type="http://schemas.openxmlformats.org/officeDocument/2006/relationships/image" Target="../media/image51.png"/><Relationship Id="rId10"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0.jpg"/><Relationship Id="rId4" Type="http://schemas.openxmlformats.org/officeDocument/2006/relationships/image" Target="../media/image29.png"/><Relationship Id="rId5" Type="http://schemas.openxmlformats.org/officeDocument/2006/relationships/image" Target="../media/image26.jpg"/><Relationship Id="rId6" Type="http://schemas.openxmlformats.org/officeDocument/2006/relationships/image" Target="../media/image24.png"/><Relationship Id="rId7"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
          <p:cNvSpPr txBox="1"/>
          <p:nvPr>
            <p:ph type="ctrTitle"/>
          </p:nvPr>
        </p:nvSpPr>
        <p:spPr>
          <a:xfrm>
            <a:off x="533400" y="76200"/>
            <a:ext cx="11125200" cy="3124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5400"/>
              <a:buFont typeface="Avenir"/>
              <a:buNone/>
            </a:pPr>
            <a:r>
              <a:rPr lang="en-US"/>
              <a:t>VIBE MODE: ON! </a:t>
            </a:r>
            <a:endParaRPr/>
          </a:p>
        </p:txBody>
      </p:sp>
      <p:sp>
        <p:nvSpPr>
          <p:cNvPr id="544" name="Google Shape;544;p1"/>
          <p:cNvSpPr txBox="1"/>
          <p:nvPr>
            <p:ph idx="1" type="subTitle"/>
          </p:nvPr>
        </p:nvSpPr>
        <p:spPr>
          <a:xfrm>
            <a:off x="533400" y="1828800"/>
            <a:ext cx="11277600" cy="4267200"/>
          </a:xfrm>
          <a:prstGeom prst="rect">
            <a:avLst/>
          </a:prstGeom>
          <a:noFill/>
          <a:ln>
            <a:noFill/>
          </a:ln>
        </p:spPr>
        <p:txBody>
          <a:bodyPr anchorCtr="0" anchor="ctr"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rPr lang="en-US" sz="2000"/>
              <a:t>VISION INNOVATION BUILD ENGINEERING</a:t>
            </a:r>
            <a:endParaRPr/>
          </a:p>
          <a:p>
            <a:pPr indent="0" lvl="0" marL="0" rtl="0" algn="ctr">
              <a:lnSpc>
                <a:spcPct val="120000"/>
              </a:lnSpc>
              <a:spcBef>
                <a:spcPts val="1000"/>
              </a:spcBef>
              <a:spcAft>
                <a:spcPts val="0"/>
              </a:spcAft>
              <a:buClr>
                <a:schemeClr val="lt1"/>
              </a:buClr>
              <a:buSzPts val="2000"/>
              <a:buNone/>
            </a:pPr>
            <a:r>
              <a:t/>
            </a:r>
            <a:endParaRPr sz="2000"/>
          </a:p>
        </p:txBody>
      </p:sp>
      <p:sp>
        <p:nvSpPr>
          <p:cNvPr id="545" name="Google Shape;545;p1"/>
          <p:cNvSpPr txBox="1"/>
          <p:nvPr/>
        </p:nvSpPr>
        <p:spPr>
          <a:xfrm>
            <a:off x="2864519" y="183910"/>
            <a:ext cx="6120062" cy="7489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AGILE PUNE 2025 CONFERENCE</a:t>
            </a:r>
            <a:endParaRPr/>
          </a:p>
          <a:p>
            <a:pPr indent="0" lvl="0" marL="0" marR="0" rtl="0" algn="ctr">
              <a:spcBef>
                <a:spcPts val="75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Theme: Sankalp to Siddhi - Resolution to Realization</a:t>
            </a:r>
            <a:endParaRPr/>
          </a:p>
        </p:txBody>
      </p:sp>
      <p:pic>
        <p:nvPicPr>
          <p:cNvPr descr="I Tested 5 Vibe Coding Tools So You Don ..." id="546" name="Google Shape;546;p1"/>
          <p:cNvPicPr preferRelativeResize="0"/>
          <p:nvPr/>
        </p:nvPicPr>
        <p:blipFill rotWithShape="1">
          <a:blip r:embed="rId3">
            <a:alphaModFix/>
          </a:blip>
          <a:srcRect b="0" l="0" r="0" t="0"/>
          <a:stretch/>
        </p:blipFill>
        <p:spPr>
          <a:xfrm>
            <a:off x="4743450" y="5201365"/>
            <a:ext cx="2857500" cy="16002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543"/>
                                        </p:tgtEl>
                                        <p:attrNameLst>
                                          <p:attrName>style.visibility</p:attrName>
                                        </p:attrNameLst>
                                      </p:cBhvr>
                                      <p:to>
                                        <p:strVal val="visible"/>
                                      </p:to>
                                    </p:set>
                                    <p:animEffect filter="fade" transition="in">
                                      <p:cBhvr>
                                        <p:cTn dur="700"/>
                                        <p:tgtEl>
                                          <p:spTgt spid="543"/>
                                        </p:tgtEl>
                                      </p:cBhvr>
                                    </p:animEffect>
                                  </p:childTnLst>
                                </p:cTn>
                              </p:par>
                              <p:par>
                                <p:cTn fill="hold" nodeType="withEffect" presetClass="entr" presetID="10" presetSubtype="0">
                                  <p:stCondLst>
                                    <p:cond delay="1000"/>
                                  </p:stCondLst>
                                  <p:childTnLst>
                                    <p:set>
                                      <p:cBhvr>
                                        <p:cTn dur="1" fill="hold">
                                          <p:stCondLst>
                                            <p:cond delay="0"/>
                                          </p:stCondLst>
                                        </p:cTn>
                                        <p:tgtEl>
                                          <p:spTgt spid="544">
                                            <p:txEl>
                                              <p:pRg end="0" st="0"/>
                                            </p:txEl>
                                          </p:spTgt>
                                        </p:tgtEl>
                                        <p:attrNameLst>
                                          <p:attrName>style.visibility</p:attrName>
                                        </p:attrNameLst>
                                      </p:cBhvr>
                                      <p:to>
                                        <p:strVal val="visible"/>
                                      </p:to>
                                    </p:set>
                                    <p:animEffect filter="fade" transition="in">
                                      <p:cBhvr>
                                        <p:cTn dur="700"/>
                                        <p:tgtEl>
                                          <p:spTgt spid="544">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544">
                                            <p:txEl>
                                              <p:pRg end="1" st="1"/>
                                            </p:txEl>
                                          </p:spTgt>
                                        </p:tgtEl>
                                        <p:attrNameLst>
                                          <p:attrName>style.visibility</p:attrName>
                                        </p:attrNameLst>
                                      </p:cBhvr>
                                      <p:to>
                                        <p:strVal val="visible"/>
                                      </p:to>
                                    </p:set>
                                    <p:animEffect filter="fade" transition="in">
                                      <p:cBhvr>
                                        <p:cTn dur="700"/>
                                        <p:tgtEl>
                                          <p:spTgt spid="544">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44"/>
                                        </p:tgtEl>
                                        <p:attrNameLst>
                                          <p:attrName>style.visibility</p:attrName>
                                        </p:attrNameLst>
                                      </p:cBhvr>
                                      <p:to>
                                        <p:strVal val="visible"/>
                                      </p:to>
                                    </p:set>
                                    <p:animEffect filter="fade" transition="in">
                                      <p:cBhvr>
                                        <p:cTn dur="250"/>
                                        <p:tgtEl>
                                          <p:spTgt spid="544"/>
                                        </p:tgtEl>
                                      </p:cBhvr>
                                    </p:animEffect>
                                  </p:childTnLst>
                                </p:cTn>
                              </p:par>
                            </p:childTnLst>
                          </p:cTn>
                        </p:par>
                        <p:par>
                          <p:cTn fill="hold">
                            <p:stCondLst>
                              <p:cond delay="700"/>
                            </p:stCondLst>
                            <p:childTnLst>
                              <p:par>
                                <p:cTn fill="hold" nodeType="after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
          <p:cNvSpPr txBox="1"/>
          <p:nvPr>
            <p:ph type="ctrTitle"/>
          </p:nvPr>
        </p:nvSpPr>
        <p:spPr>
          <a:xfrm>
            <a:off x="228600" y="457200"/>
            <a:ext cx="3496056" cy="4038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1800"/>
              <a:buFont typeface="Arial"/>
              <a:buNone/>
            </a:pPr>
            <a:r>
              <a:rPr lang="en-US" sz="1800">
                <a:latin typeface="Arial"/>
                <a:ea typeface="Arial"/>
                <a:cs typeface="Arial"/>
                <a:sym typeface="Arial"/>
              </a:rPr>
              <a:t>GOAL: </a:t>
            </a:r>
            <a:br>
              <a:rPr lang="en-US" sz="1800">
                <a:latin typeface="Arial"/>
                <a:ea typeface="Arial"/>
                <a:cs typeface="Arial"/>
                <a:sym typeface="Arial"/>
              </a:rPr>
            </a:br>
            <a:r>
              <a:rPr lang="en-US" sz="1800">
                <a:latin typeface="Arial"/>
                <a:ea typeface="Arial"/>
                <a:cs typeface="Arial"/>
                <a:sym typeface="Arial"/>
              </a:rPr>
              <a:t>HELP COLLEGE STUDENTS CREATE </a:t>
            </a:r>
            <a:r>
              <a:rPr i="1" lang="en-US" sz="1800">
                <a:latin typeface="Arial"/>
                <a:ea typeface="Arial"/>
                <a:cs typeface="Arial"/>
                <a:sym typeface="Arial"/>
              </a:rPr>
              <a:t>STUDY-MATE</a:t>
            </a:r>
            <a:r>
              <a:rPr lang="en-US" sz="1800">
                <a:latin typeface="Arial"/>
                <a:ea typeface="Arial"/>
                <a:cs typeface="Arial"/>
                <a:sym typeface="Arial"/>
              </a:rPr>
              <a:t>, AN AI-POWERED STUDY AND INTERVIEW PREP ASSISTANT USING GOOGLE AI STUDIO , CHATGPT, ETC.</a:t>
            </a:r>
            <a:endParaRPr/>
          </a:p>
        </p:txBody>
      </p:sp>
      <p:sp>
        <p:nvSpPr>
          <p:cNvPr id="636" name="Google Shape;636;p9"/>
          <p:cNvSpPr txBox="1"/>
          <p:nvPr>
            <p:ph idx="1" type="subTitle"/>
          </p:nvPr>
        </p:nvSpPr>
        <p:spPr>
          <a:xfrm>
            <a:off x="228600" y="5001768"/>
            <a:ext cx="3310128" cy="1490472"/>
          </a:xfrm>
          <a:prstGeom prst="rect">
            <a:avLst/>
          </a:prstGeom>
          <a:noFill/>
          <a:ln>
            <a:noFill/>
          </a:ln>
        </p:spPr>
        <p:txBody>
          <a:bodyPr anchorCtr="0" anchor="ctr"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rPr b="1" lang="en-US" sz="2000"/>
              <a:t>EXAMPLE 2</a:t>
            </a:r>
            <a:endParaRPr/>
          </a:p>
          <a:p>
            <a:pPr indent="0" lvl="0" marL="0" rtl="0" algn="ctr">
              <a:lnSpc>
                <a:spcPct val="120000"/>
              </a:lnSpc>
              <a:spcBef>
                <a:spcPts val="1000"/>
              </a:spcBef>
              <a:spcAft>
                <a:spcPts val="0"/>
              </a:spcAft>
              <a:buClr>
                <a:schemeClr val="lt1"/>
              </a:buClr>
              <a:buSzPts val="2000"/>
              <a:buNone/>
            </a:pPr>
            <a:r>
              <a:rPr b="1" lang="en-US" sz="2000"/>
              <a:t>STUDY-MATE</a:t>
            </a:r>
            <a:endParaRPr/>
          </a:p>
        </p:txBody>
      </p:sp>
      <p:pic>
        <p:nvPicPr>
          <p:cNvPr id="637" name="Google Shape;637;p9"/>
          <p:cNvPicPr preferRelativeResize="0"/>
          <p:nvPr>
            <p:ph idx="2" type="pic"/>
          </p:nvPr>
        </p:nvPicPr>
        <p:blipFill rotWithShape="1">
          <a:blip r:embed="rId3">
            <a:alphaModFix/>
          </a:blip>
          <a:srcRect b="0" l="19088" r="19088" t="0"/>
          <a:stretch/>
        </p:blipFill>
        <p:spPr>
          <a:xfrm>
            <a:off x="4076700" y="0"/>
            <a:ext cx="8115300" cy="6868452"/>
          </a:xfrm>
          <a:prstGeom prst="rect">
            <a:avLst/>
          </a:prstGeom>
          <a:blipFill rotWithShape="1">
            <a:blip r:embed="rId4">
              <a:alphaModFix amt="70000"/>
            </a:blip>
            <a:stretch>
              <a:fillRect b="0" l="0" r="0" t="0"/>
            </a:stretch>
          </a:blip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
          <p:cNvSpPr txBox="1"/>
          <p:nvPr/>
        </p:nvSpPr>
        <p:spPr>
          <a:xfrm>
            <a:off x="304800" y="736405"/>
            <a:ext cx="11887200"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1"/>
                </a:solidFill>
                <a:latin typeface="Avenir"/>
                <a:ea typeface="Avenir"/>
                <a:cs typeface="Avenir"/>
                <a:sym typeface="Avenir"/>
              </a:rPr>
              <a:t>Goal</a:t>
            </a:r>
            <a:endParaRPr/>
          </a:p>
          <a:p>
            <a:pPr indent="0" lvl="0" marL="0" marR="0" rtl="0" algn="l">
              <a:spcBef>
                <a:spcPts val="0"/>
              </a:spcBef>
              <a:spcAft>
                <a:spcPts val="0"/>
              </a:spcAft>
              <a:buNone/>
            </a:pPr>
            <a:r>
              <a:rPr b="0" i="0" lang="en-US" sz="1200">
                <a:solidFill>
                  <a:schemeClr val="dk1"/>
                </a:solidFill>
                <a:latin typeface="Avenir"/>
                <a:ea typeface="Avenir"/>
                <a:cs typeface="Avenir"/>
                <a:sym typeface="Avenir"/>
              </a:rPr>
              <a:t>Create a single-page web app called </a:t>
            </a:r>
            <a:r>
              <a:rPr b="1" i="0" lang="en-US" sz="1200">
                <a:solidFill>
                  <a:schemeClr val="dk1"/>
                </a:solidFill>
                <a:latin typeface="Avenir"/>
                <a:ea typeface="Avenir"/>
                <a:cs typeface="Avenir"/>
                <a:sym typeface="Avenir"/>
              </a:rPr>
              <a:t>StudyMate</a:t>
            </a:r>
            <a:r>
              <a:rPr b="0" i="0" lang="en-US" sz="1200">
                <a:solidFill>
                  <a:schemeClr val="dk1"/>
                </a:solidFill>
                <a:latin typeface="Avenir"/>
                <a:ea typeface="Avenir"/>
                <a:cs typeface="Avenir"/>
                <a:sym typeface="Avenir"/>
              </a:rPr>
              <a:t> that helps college students accelerate their studies and prepare for corporate interviews using AI-generated quizzes, flashcards, and personalized learning insights.</a:t>
            </a:r>
            <a:endParaRPr/>
          </a:p>
          <a:p>
            <a:pPr indent="0" lvl="0" marL="0" marR="0" rtl="0" algn="l">
              <a:spcBef>
                <a:spcPts val="0"/>
              </a:spcBef>
              <a:spcAft>
                <a:spcPts val="0"/>
              </a:spcAft>
              <a:buNone/>
            </a:pPr>
            <a:br>
              <a:rPr b="0" i="0" lang="en-US" sz="1200">
                <a:solidFill>
                  <a:schemeClr val="dk1"/>
                </a:solidFill>
                <a:latin typeface="Avenir"/>
                <a:ea typeface="Avenir"/>
                <a:cs typeface="Avenir"/>
                <a:sym typeface="Avenir"/>
              </a:rPr>
            </a:br>
            <a:r>
              <a:rPr b="1" i="0" lang="en-US" sz="1200">
                <a:solidFill>
                  <a:schemeClr val="dk1"/>
                </a:solidFill>
                <a:latin typeface="Avenir"/>
                <a:ea typeface="Avenir"/>
                <a:cs typeface="Avenir"/>
                <a:sym typeface="Avenir"/>
              </a:rPr>
              <a:t>Detailed Prompt for AI App Generator</a:t>
            </a: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Prompt Title:</a:t>
            </a:r>
            <a:br>
              <a:rPr b="0" i="0" lang="en-US" sz="1200">
                <a:solidFill>
                  <a:schemeClr val="dk1"/>
                </a:solidFill>
                <a:latin typeface="Avenir"/>
                <a:ea typeface="Avenir"/>
                <a:cs typeface="Avenir"/>
                <a:sym typeface="Avenir"/>
              </a:rPr>
            </a:br>
            <a:r>
              <a:rPr b="0" i="0" lang="en-US" sz="1200">
                <a:solidFill>
                  <a:schemeClr val="dk1"/>
                </a:solidFill>
                <a:latin typeface="Avenir"/>
                <a:ea typeface="Avenir"/>
                <a:cs typeface="Avenir"/>
                <a:sym typeface="Avenir"/>
              </a:rPr>
              <a:t>📚 StudyMate – AI Study &amp; Interview Assistant for College Students</a:t>
            </a:r>
            <a:endParaRPr/>
          </a:p>
          <a:p>
            <a:pPr indent="0" lvl="0" marL="0" marR="0" rtl="0" algn="l">
              <a:spcBef>
                <a:spcPts val="0"/>
              </a:spcBef>
              <a:spcAft>
                <a:spcPts val="0"/>
              </a:spcAft>
              <a:buNone/>
            </a:pPr>
            <a:br>
              <a:rPr b="0" i="0" lang="en-US" sz="1200">
                <a:solidFill>
                  <a:schemeClr val="dk1"/>
                </a:solidFill>
                <a:latin typeface="Avenir"/>
                <a:ea typeface="Avenir"/>
                <a:cs typeface="Avenir"/>
                <a:sym typeface="Avenir"/>
              </a:rPr>
            </a:br>
            <a:r>
              <a:rPr b="1" i="0" lang="en-US" sz="1200">
                <a:solidFill>
                  <a:schemeClr val="dk1"/>
                </a:solidFill>
                <a:latin typeface="Avenir"/>
                <a:ea typeface="Avenir"/>
                <a:cs typeface="Avenir"/>
                <a:sym typeface="Avenir"/>
              </a:rPr>
              <a:t>App Description</a:t>
            </a:r>
            <a:endParaRPr/>
          </a:p>
          <a:p>
            <a:pPr indent="0" lvl="0" marL="0" marR="0" rtl="0" algn="l">
              <a:spcBef>
                <a:spcPts val="0"/>
              </a:spcBef>
              <a:spcAft>
                <a:spcPts val="0"/>
              </a:spcAft>
              <a:buNone/>
            </a:pPr>
            <a:r>
              <a:rPr b="0" i="0" lang="en-US" sz="1200">
                <a:solidFill>
                  <a:schemeClr val="dk1"/>
                </a:solidFill>
                <a:latin typeface="Avenir"/>
                <a:ea typeface="Avenir"/>
                <a:cs typeface="Avenir"/>
                <a:sym typeface="Avenir"/>
              </a:rPr>
              <a:t>Build a modern, responsive single-page web app named </a:t>
            </a:r>
            <a:r>
              <a:rPr b="1" i="0" lang="en-US" sz="1200">
                <a:solidFill>
                  <a:schemeClr val="dk1"/>
                </a:solidFill>
                <a:latin typeface="Avenir"/>
                <a:ea typeface="Avenir"/>
                <a:cs typeface="Avenir"/>
                <a:sym typeface="Avenir"/>
              </a:rPr>
              <a:t>StudyMate</a:t>
            </a:r>
            <a:r>
              <a:rPr b="0" i="0" lang="en-US" sz="1200">
                <a:solidFill>
                  <a:schemeClr val="dk1"/>
                </a:solidFill>
                <a:latin typeface="Avenir"/>
                <a:ea typeface="Avenir"/>
                <a:cs typeface="Avenir"/>
                <a:sym typeface="Avenir"/>
              </a:rPr>
              <a:t>, designed to help college students study smarter and prepare for corporate job interviews.</a:t>
            </a:r>
            <a:br>
              <a:rPr b="0" i="0" lang="en-US" sz="1200">
                <a:solidFill>
                  <a:schemeClr val="dk1"/>
                </a:solidFill>
                <a:latin typeface="Avenir"/>
                <a:ea typeface="Avenir"/>
                <a:cs typeface="Avenir"/>
                <a:sym typeface="Avenir"/>
              </a:rPr>
            </a:br>
            <a:r>
              <a:rPr b="0" i="0" lang="en-US" sz="1200">
                <a:solidFill>
                  <a:schemeClr val="dk1"/>
                </a:solidFill>
                <a:latin typeface="Avenir"/>
                <a:ea typeface="Avenir"/>
                <a:cs typeface="Avenir"/>
                <a:sym typeface="Avenir"/>
              </a:rPr>
              <a:t>The app should use AI to convert class notes, PDFs, or text input into quizzes, flashcards, summaries, and provide interview prep assistance (common HR, technical, and aptitude questions).</a:t>
            </a:r>
            <a:endParaRPr/>
          </a:p>
          <a:p>
            <a:pPr indent="0" lvl="0" marL="0" marR="0" rtl="0" algn="l">
              <a:spcBef>
                <a:spcPts val="0"/>
              </a:spcBef>
              <a:spcAft>
                <a:spcPts val="0"/>
              </a:spcAft>
              <a:buNone/>
            </a:pPr>
            <a:r>
              <a:t/>
            </a:r>
            <a:endParaRPr b="0" i="0" sz="1200">
              <a:solidFill>
                <a:schemeClr val="dk1"/>
              </a:solidFill>
              <a:latin typeface="Avenir"/>
              <a:ea typeface="Avenir"/>
              <a:cs typeface="Avenir"/>
              <a:sym typeface="Aveni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Core Features</a:t>
            </a: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Upload or Paste Notes</a:t>
            </a:r>
            <a:endParaRPr b="0" i="0" sz="1200">
              <a:solidFill>
                <a:schemeClr val="dk1"/>
              </a:solidFill>
              <a:latin typeface="Avenir"/>
              <a:ea typeface="Avenir"/>
              <a:cs typeface="Avenir"/>
              <a:sym typeface="Aveni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Allow students to upload PDFs / Word / Text files or paste text directly.</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AI should parse the content and generate study materials.</a:t>
            </a: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AI Quiz &amp; Flashcard Generator</a:t>
            </a:r>
            <a:endParaRPr b="0" i="0" sz="1200">
              <a:solidFill>
                <a:schemeClr val="dk1"/>
              </a:solidFill>
              <a:latin typeface="Avenir"/>
              <a:ea typeface="Avenir"/>
              <a:cs typeface="Avenir"/>
              <a:sym typeface="Aveni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Automatically create quizzes (MCQs, short answers, or true/false) from uploaded notes.</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Create AI flashcards (Question on front, Answer on back).</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Allow export of flashcards as .csv or .pdf.</a:t>
            </a: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Smart Summaries</a:t>
            </a:r>
            <a:endParaRPr b="0" i="0" sz="1200">
              <a:solidFill>
                <a:schemeClr val="dk1"/>
              </a:solidFill>
              <a:latin typeface="Avenir"/>
              <a:ea typeface="Avenir"/>
              <a:cs typeface="Avenir"/>
              <a:sym typeface="Aveni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Generate concise, AI-driven summaries of uploaded material.</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Allow students to select “Quick Recap” or “Detailed Review.”</a:t>
            </a:r>
            <a:endParaRPr/>
          </a:p>
          <a:p>
            <a:pPr indent="0" lvl="1" marL="457200" marR="0" rtl="0" algn="l">
              <a:spcBef>
                <a:spcPts val="0"/>
              </a:spcBef>
              <a:spcAft>
                <a:spcPts val="0"/>
              </a:spcAft>
              <a:buNone/>
            </a:pPr>
            <a:r>
              <a:t/>
            </a:r>
            <a:endParaRPr b="0" i="0" sz="1200" u="none" cap="none" strike="noStrike">
              <a:solidFill>
                <a:schemeClr val="dk1"/>
              </a:solidFill>
              <a:latin typeface="Avenir"/>
              <a:ea typeface="Avenir"/>
              <a:cs typeface="Avenir"/>
              <a:sym typeface="Avenir"/>
            </a:endParaRPr>
          </a:p>
          <a:p>
            <a:pPr indent="0" lvl="1" marL="457200" marR="0" rtl="0" algn="l">
              <a:spcBef>
                <a:spcPts val="0"/>
              </a:spcBef>
              <a:spcAft>
                <a:spcPts val="0"/>
              </a:spcAft>
              <a:buNone/>
            </a:pPr>
            <a:r>
              <a:t/>
            </a:r>
            <a:endParaRPr b="0" i="0" sz="1200" u="none" cap="none" strike="noStrike">
              <a:solidFill>
                <a:schemeClr val="dk1"/>
              </a:solidFill>
              <a:latin typeface="Avenir"/>
              <a:ea typeface="Avenir"/>
              <a:cs typeface="Avenir"/>
              <a:sym typeface="Aveni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Interview Preparation Mode</a:t>
            </a:r>
            <a:endParaRPr b="0" i="0" sz="1200">
              <a:solidFill>
                <a:schemeClr val="dk1"/>
              </a:solidFill>
              <a:latin typeface="Avenir"/>
              <a:ea typeface="Avenir"/>
              <a:cs typeface="Avenir"/>
              <a:sym typeface="Aveni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Preloaded corporate interview question banks:</a:t>
            </a:r>
            <a:endParaRPr/>
          </a:p>
          <a:p>
            <a:pPr indent="0" lvl="2" marL="914400" marR="0" rtl="0" algn="l">
              <a:spcBef>
                <a:spcPts val="0"/>
              </a:spcBef>
              <a:spcAft>
                <a:spcPts val="0"/>
              </a:spcAft>
              <a:buNone/>
            </a:pPr>
            <a:r>
              <a:rPr b="0" i="0" lang="en-US" sz="1200" u="none" cap="none" strike="noStrike">
                <a:solidFill>
                  <a:schemeClr val="dk1"/>
                </a:solidFill>
                <a:latin typeface="Avenir"/>
                <a:ea typeface="Avenir"/>
                <a:cs typeface="Avenir"/>
                <a:sym typeface="Avenir"/>
              </a:rPr>
              <a:t>General HR questions</a:t>
            </a:r>
            <a:endParaRPr/>
          </a:p>
          <a:p>
            <a:pPr indent="0" lvl="2" marL="914400" marR="0" rtl="0" algn="l">
              <a:spcBef>
                <a:spcPts val="0"/>
              </a:spcBef>
              <a:spcAft>
                <a:spcPts val="0"/>
              </a:spcAft>
              <a:buNone/>
            </a:pPr>
            <a:r>
              <a:rPr b="0" i="0" lang="en-US" sz="1200" u="none" cap="none" strike="noStrike">
                <a:solidFill>
                  <a:schemeClr val="dk1"/>
                </a:solidFill>
                <a:latin typeface="Avenir"/>
                <a:ea typeface="Avenir"/>
                <a:cs typeface="Avenir"/>
                <a:sym typeface="Avenir"/>
              </a:rPr>
              <a:t>Technical (by domain: IT, Finance, Marketing, etc.)</a:t>
            </a:r>
            <a:endParaRPr/>
          </a:p>
          <a:p>
            <a:pPr indent="0" lvl="2" marL="914400" marR="0" rtl="0" algn="l">
              <a:spcBef>
                <a:spcPts val="0"/>
              </a:spcBef>
              <a:spcAft>
                <a:spcPts val="0"/>
              </a:spcAft>
              <a:buNone/>
            </a:pPr>
            <a:r>
              <a:rPr b="0" i="0" lang="en-US" sz="1200" u="none" cap="none" strike="noStrike">
                <a:solidFill>
                  <a:schemeClr val="dk1"/>
                </a:solidFill>
                <a:latin typeface="Avenir"/>
                <a:ea typeface="Avenir"/>
                <a:cs typeface="Avenir"/>
                <a:sym typeface="Avenir"/>
              </a:rPr>
              <a:t>Aptitude &amp; reasoning</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AI should analyze uploaded resume (optional) and suggest personalized interview questions.</a:t>
            </a: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Progress Tracker</a:t>
            </a:r>
            <a:endParaRPr b="0" i="0" sz="1200">
              <a:solidFill>
                <a:schemeClr val="dk1"/>
              </a:solidFill>
              <a:latin typeface="Avenir"/>
              <a:ea typeface="Avenir"/>
              <a:cs typeface="Avenir"/>
              <a:sym typeface="Aveni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Simple visual analytics dashboard:</a:t>
            </a:r>
            <a:endParaRPr/>
          </a:p>
          <a:p>
            <a:pPr indent="0" lvl="2" marL="914400" marR="0" rtl="0" algn="l">
              <a:spcBef>
                <a:spcPts val="0"/>
              </a:spcBef>
              <a:spcAft>
                <a:spcPts val="0"/>
              </a:spcAft>
              <a:buNone/>
            </a:pPr>
            <a:r>
              <a:rPr b="0" i="0" lang="en-US" sz="1200" u="none" cap="none" strike="noStrike">
                <a:solidFill>
                  <a:schemeClr val="dk1"/>
                </a:solidFill>
                <a:latin typeface="Avenir"/>
                <a:ea typeface="Avenir"/>
                <a:cs typeface="Avenir"/>
                <a:sym typeface="Avenir"/>
              </a:rPr>
              <a:t>Number of quizzes attempted</a:t>
            </a:r>
            <a:endParaRPr/>
          </a:p>
          <a:p>
            <a:pPr indent="0" lvl="2" marL="914400" marR="0" rtl="0" algn="l">
              <a:spcBef>
                <a:spcPts val="0"/>
              </a:spcBef>
              <a:spcAft>
                <a:spcPts val="0"/>
              </a:spcAft>
              <a:buNone/>
            </a:pPr>
            <a:r>
              <a:rPr b="0" i="0" lang="en-US" sz="1200" u="none" cap="none" strike="noStrike">
                <a:solidFill>
                  <a:schemeClr val="dk1"/>
                </a:solidFill>
                <a:latin typeface="Avenir"/>
                <a:ea typeface="Avenir"/>
                <a:cs typeface="Avenir"/>
                <a:sym typeface="Avenir"/>
              </a:rPr>
              <a:t>Accuracy %</a:t>
            </a:r>
            <a:endParaRPr/>
          </a:p>
          <a:p>
            <a:pPr indent="0" lvl="2" marL="914400" marR="0" rtl="0" algn="l">
              <a:spcBef>
                <a:spcPts val="0"/>
              </a:spcBef>
              <a:spcAft>
                <a:spcPts val="0"/>
              </a:spcAft>
              <a:buNone/>
            </a:pPr>
            <a:r>
              <a:rPr b="0" i="0" lang="en-US" sz="1200" u="none" cap="none" strike="noStrike">
                <a:solidFill>
                  <a:schemeClr val="dk1"/>
                </a:solidFill>
                <a:latin typeface="Avenir"/>
                <a:ea typeface="Avenir"/>
                <a:cs typeface="Avenir"/>
                <a:sym typeface="Avenir"/>
              </a:rPr>
              <a:t>Weak topic areas (based on quiz performance)</a:t>
            </a:r>
            <a:endParaRPr/>
          </a:p>
          <a:p>
            <a:pPr indent="0" lvl="2" marL="914400" marR="0" rtl="0" algn="l">
              <a:spcBef>
                <a:spcPts val="0"/>
              </a:spcBef>
              <a:spcAft>
                <a:spcPts val="0"/>
              </a:spcAft>
              <a:buNone/>
            </a:pPr>
            <a:r>
              <a:rPr b="0" i="0" lang="en-US" sz="1200" u="none" cap="none" strike="noStrike">
                <a:solidFill>
                  <a:schemeClr val="dk1"/>
                </a:solidFill>
                <a:latin typeface="Avenir"/>
                <a:ea typeface="Avenir"/>
                <a:cs typeface="Avenir"/>
                <a:sym typeface="Avenir"/>
              </a:rPr>
              <a:t>Suggested improvement areas.</a:t>
            </a: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AI Chat Assistant</a:t>
            </a:r>
            <a:endParaRPr b="0" i="0" sz="1200">
              <a:solidFill>
                <a:schemeClr val="dk1"/>
              </a:solidFill>
              <a:latin typeface="Avenir"/>
              <a:ea typeface="Avenir"/>
              <a:cs typeface="Avenir"/>
              <a:sym typeface="Aveni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Integrated chatbot: “Ask StudyMate” for any question based on uploaded content.</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Supports follow-up questions and rephrased explanations.</a:t>
            </a: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UI &amp; UX Requirements</a:t>
            </a:r>
            <a:endParaRPr b="0" i="0" sz="1200">
              <a:solidFill>
                <a:schemeClr val="dk1"/>
              </a:solidFill>
              <a:latin typeface="Avenir"/>
              <a:ea typeface="Avenir"/>
              <a:cs typeface="Avenir"/>
              <a:sym typeface="Aveni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Modern single-page layout using React.js (or Next.js) + Tailwind CSS.</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Soft pastel theme (blue/white/green focus-friendly colors).</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Sections in scrollable format:</a:t>
            </a:r>
            <a:endParaRPr/>
          </a:p>
          <a:p>
            <a:pPr indent="0" lvl="2" marL="914400" marR="0" rtl="0" algn="l">
              <a:spcBef>
                <a:spcPts val="0"/>
              </a:spcBef>
              <a:spcAft>
                <a:spcPts val="0"/>
              </a:spcAft>
              <a:buNone/>
            </a:pPr>
            <a:r>
              <a:rPr b="0" i="0" lang="en-US" sz="1200" u="none" cap="none" strike="noStrike">
                <a:solidFill>
                  <a:schemeClr val="dk1"/>
                </a:solidFill>
                <a:latin typeface="Avenir"/>
                <a:ea typeface="Avenir"/>
                <a:cs typeface="Avenir"/>
                <a:sym typeface="Avenir"/>
              </a:rPr>
              <a:t>Header → Upload Notes → Flashcards/Quiz → Interview Prep → Analytics → Chat.</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Include icons &amp; light animations (Fluent UI preferred).</a:t>
            </a:r>
            <a:endParaRPr/>
          </a:p>
          <a:p>
            <a:pPr indent="0" lvl="0" marL="0" marR="0" rtl="0" algn="l">
              <a:spcBef>
                <a:spcPts val="0"/>
              </a:spcBef>
              <a:spcAft>
                <a:spcPts val="0"/>
              </a:spcAft>
              <a:buNone/>
            </a:pPr>
            <a:r>
              <a:rPr b="1" i="0" lang="en-US" sz="1200">
                <a:solidFill>
                  <a:schemeClr val="dk1"/>
                </a:solidFill>
                <a:latin typeface="Avenir"/>
                <a:ea typeface="Avenir"/>
                <a:cs typeface="Avenir"/>
                <a:sym typeface="Avenir"/>
              </a:rPr>
              <a:t>Tech Stack (suggested)</a:t>
            </a:r>
            <a:endParaRPr b="0" i="0" sz="1200">
              <a:solidFill>
                <a:schemeClr val="dk1"/>
              </a:solidFill>
              <a:latin typeface="Avenir"/>
              <a:ea typeface="Avenir"/>
              <a:cs typeface="Avenir"/>
              <a:sym typeface="Aveni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Frontend: React.js + Tailwind CSS</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AI Backend: OpenAI API (or local LLM API placeholder)</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Storage: LocalStorage / Firebase for user progress</a:t>
            </a:r>
            <a:endParaRPr/>
          </a:p>
          <a:p>
            <a:pPr indent="0" lvl="1" marL="457200" marR="0" rtl="0" algn="l">
              <a:spcBef>
                <a:spcPts val="0"/>
              </a:spcBef>
              <a:spcAft>
                <a:spcPts val="0"/>
              </a:spcAft>
              <a:buNone/>
            </a:pPr>
            <a:r>
              <a:rPr b="0" i="0" lang="en-US" sz="1200" u="none" cap="none" strike="noStrike">
                <a:solidFill>
                  <a:schemeClr val="dk1"/>
                </a:solidFill>
                <a:latin typeface="Avenir"/>
                <a:ea typeface="Avenir"/>
                <a:cs typeface="Avenir"/>
                <a:sym typeface="Avenir"/>
              </a:rPr>
              <a:t>Optional: Audio-based notes</a:t>
            </a:r>
            <a:endParaRPr/>
          </a:p>
        </p:txBody>
      </p:sp>
      <p:sp>
        <p:nvSpPr>
          <p:cNvPr id="644" name="Google Shape;644;p10"/>
          <p:cNvSpPr/>
          <p:nvPr/>
        </p:nvSpPr>
        <p:spPr>
          <a:xfrm>
            <a:off x="36094" y="8021"/>
            <a:ext cx="12155905" cy="457200"/>
          </a:xfrm>
          <a:prstGeom prst="rect">
            <a:avLst/>
          </a:prstGeom>
          <a:solidFill>
            <a:schemeClr val="accent1"/>
          </a:solidFill>
          <a:ln cap="flat" cmpd="sng" w="12700">
            <a:solidFill>
              <a:srgbClr val="4600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Avenir"/>
                <a:ea typeface="Avenir"/>
                <a:cs typeface="Avenir"/>
                <a:sym typeface="Avenir"/>
              </a:rPr>
              <a:t>Study Mate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1"/>
          <p:cNvSpPr txBox="1"/>
          <p:nvPr>
            <p:ph type="ctrTitle"/>
          </p:nvPr>
        </p:nvSpPr>
        <p:spPr>
          <a:xfrm>
            <a:off x="228600" y="457200"/>
            <a:ext cx="3496056" cy="4038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1800"/>
              <a:buFont typeface="Arial"/>
              <a:buNone/>
            </a:pPr>
            <a:r>
              <a:rPr i="1" lang="en-US" sz="1800">
                <a:latin typeface="Arial"/>
                <a:ea typeface="Arial"/>
                <a:cs typeface="Arial"/>
                <a:sym typeface="Arial"/>
              </a:rPr>
              <a:t>GOAL – BUILD AN APP FOR STUDY MATERIAL SHARING, PEER STUDY, Q&amp;A FOR CLASSWORK/HOMEWORK (MUST-HAVE) AND CHAT BOX, PARTY PLANNING, TRIP PLANNING</a:t>
            </a:r>
            <a:br>
              <a:rPr i="1" lang="en-US" sz="1800">
                <a:latin typeface="Arial"/>
                <a:ea typeface="Arial"/>
                <a:cs typeface="Arial"/>
                <a:sym typeface="Arial"/>
              </a:rPr>
            </a:br>
            <a:endParaRPr sz="1800">
              <a:latin typeface="Arial"/>
              <a:ea typeface="Arial"/>
              <a:cs typeface="Arial"/>
              <a:sym typeface="Arial"/>
            </a:endParaRPr>
          </a:p>
        </p:txBody>
      </p:sp>
      <p:sp>
        <p:nvSpPr>
          <p:cNvPr id="650" name="Google Shape;650;p11"/>
          <p:cNvSpPr txBox="1"/>
          <p:nvPr>
            <p:ph idx="1" type="subTitle"/>
          </p:nvPr>
        </p:nvSpPr>
        <p:spPr>
          <a:xfrm>
            <a:off x="228600" y="5001768"/>
            <a:ext cx="3310128" cy="1490472"/>
          </a:xfrm>
          <a:prstGeom prst="rect">
            <a:avLst/>
          </a:prstGeom>
          <a:noFill/>
          <a:ln>
            <a:noFill/>
          </a:ln>
        </p:spPr>
        <p:txBody>
          <a:bodyPr anchorCtr="0" anchor="ctr"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rPr b="1" lang="en-US" sz="2000"/>
              <a:t>EXAMPLE 2</a:t>
            </a:r>
            <a:endParaRPr/>
          </a:p>
          <a:p>
            <a:pPr indent="0" lvl="0" marL="0" rtl="0" algn="ctr">
              <a:lnSpc>
                <a:spcPct val="120000"/>
              </a:lnSpc>
              <a:spcBef>
                <a:spcPts val="1000"/>
              </a:spcBef>
              <a:spcAft>
                <a:spcPts val="0"/>
              </a:spcAft>
              <a:buClr>
                <a:schemeClr val="lt1"/>
              </a:buClr>
              <a:buSzPts val="2000"/>
              <a:buNone/>
            </a:pPr>
            <a:r>
              <a:rPr b="1" lang="en-US" sz="2000"/>
              <a:t>COLLEGE-BUDDY</a:t>
            </a:r>
            <a:endParaRPr/>
          </a:p>
        </p:txBody>
      </p:sp>
      <p:pic>
        <p:nvPicPr>
          <p:cNvPr descr="A screenshot of a computer&#10;&#10;AI-generated content may be incorrect." id="651" name="Google Shape;651;p11"/>
          <p:cNvPicPr preferRelativeResize="0"/>
          <p:nvPr>
            <p:ph idx="2" type="pic"/>
          </p:nvPr>
        </p:nvPicPr>
        <p:blipFill rotWithShape="1">
          <a:blip r:embed="rId3">
            <a:alphaModFix/>
          </a:blip>
          <a:srcRect b="-151" l="49083" r="-1476" t="152"/>
          <a:stretch/>
        </p:blipFill>
        <p:spPr>
          <a:xfrm>
            <a:off x="4076700" y="0"/>
            <a:ext cx="8115300" cy="6868452"/>
          </a:xfrm>
          <a:prstGeom prst="rect">
            <a:avLst/>
          </a:prstGeom>
          <a:blipFill rotWithShape="1">
            <a:blip r:embed="rId4">
              <a:alphaModFix amt="70000"/>
            </a:blip>
            <a:stretch>
              <a:fillRect b="0" l="0" r="0" t="0"/>
            </a:stretch>
          </a:blip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2"/>
          <p:cNvSpPr txBox="1"/>
          <p:nvPr>
            <p:ph type="title"/>
          </p:nvPr>
        </p:nvSpPr>
        <p:spPr>
          <a:xfrm>
            <a:off x="3657600" y="2807208"/>
            <a:ext cx="7772400" cy="3346704"/>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lt1"/>
              </a:buClr>
              <a:buSzPts val="5400"/>
              <a:buFont typeface="Avenir"/>
              <a:buNone/>
            </a:pPr>
            <a:r>
              <a:rPr lang="en-US"/>
              <a:t>VIBE CODING 2.0- FOR ENTERPRISES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13"/>
          <p:cNvPicPr preferRelativeResize="0"/>
          <p:nvPr>
            <p:ph idx="1" type="body"/>
          </p:nvPr>
        </p:nvPicPr>
        <p:blipFill rotWithShape="1">
          <a:blip r:embed="rId3">
            <a:alphaModFix/>
          </a:blip>
          <a:srcRect b="0" l="0" r="0" t="19923"/>
          <a:stretch/>
        </p:blipFill>
        <p:spPr>
          <a:xfrm>
            <a:off x="609600" y="1295400"/>
            <a:ext cx="11184467" cy="5104227"/>
          </a:xfrm>
          <a:prstGeom prst="rect">
            <a:avLst/>
          </a:prstGeom>
          <a:noFill/>
          <a:ln>
            <a:noFill/>
          </a:ln>
        </p:spPr>
      </p:pic>
      <p:sp>
        <p:nvSpPr>
          <p:cNvPr id="662" name="Google Shape;662;p13"/>
          <p:cNvSpPr/>
          <p:nvPr/>
        </p:nvSpPr>
        <p:spPr>
          <a:xfrm>
            <a:off x="457200" y="25400"/>
            <a:ext cx="914400" cy="736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63" name="Google Shape;663;p13"/>
          <p:cNvSpPr/>
          <p:nvPr/>
        </p:nvSpPr>
        <p:spPr>
          <a:xfrm>
            <a:off x="10879667" y="25400"/>
            <a:ext cx="914400" cy="736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64" name="Google Shape;664;p13"/>
          <p:cNvSpPr txBox="1"/>
          <p:nvPr/>
        </p:nvSpPr>
        <p:spPr>
          <a:xfrm>
            <a:off x="938463" y="59204"/>
            <a:ext cx="950806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Vibe Coding / Prototyping Approach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4"/>
          <p:cNvSpPr txBox="1"/>
          <p:nvPr>
            <p:ph type="title"/>
          </p:nvPr>
        </p:nvSpPr>
        <p:spPr>
          <a:xfrm>
            <a:off x="182880" y="219456"/>
            <a:ext cx="10835640" cy="9692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a:t>STEP 1: Product Brief Creation</a:t>
            </a:r>
            <a:endParaRPr/>
          </a:p>
        </p:txBody>
      </p:sp>
      <p:grpSp>
        <p:nvGrpSpPr>
          <p:cNvPr id="671" name="Google Shape;671;p14"/>
          <p:cNvGrpSpPr/>
          <p:nvPr/>
        </p:nvGrpSpPr>
        <p:grpSpPr>
          <a:xfrm>
            <a:off x="182880" y="1183206"/>
            <a:ext cx="10835639" cy="5087876"/>
            <a:chOff x="0" y="0"/>
            <a:chExt cx="10835639" cy="5087876"/>
          </a:xfrm>
        </p:grpSpPr>
        <p:sp>
          <p:nvSpPr>
            <p:cNvPr id="672" name="Google Shape;672;p14"/>
            <p:cNvSpPr/>
            <p:nvPr/>
          </p:nvSpPr>
          <p:spPr>
            <a:xfrm>
              <a:off x="0" y="0"/>
              <a:ext cx="1610087" cy="161008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1790087" y="0"/>
              <a:ext cx="9045552" cy="377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txBox="1"/>
            <p:nvPr/>
          </p:nvSpPr>
          <p:spPr>
            <a:xfrm>
              <a:off x="1790087" y="0"/>
              <a:ext cx="9045552" cy="377084"/>
            </a:xfrm>
            <a:prstGeom prst="rect">
              <a:avLst/>
            </a:prstGeom>
            <a:noFill/>
            <a:ln>
              <a:noFill/>
            </a:ln>
          </p:spPr>
          <p:txBody>
            <a:bodyPr anchorCtr="0" anchor="t" bIns="22850" lIns="0" spcFirstLastPara="1" rIns="22850" wrap="square" tIns="22850">
              <a:noAutofit/>
            </a:bodyPr>
            <a:lstStyle/>
            <a:p>
              <a:pPr indent="0" lvl="0" marL="0" marR="0" rtl="0" algn="l">
                <a:lnSpc>
                  <a:spcPct val="100000"/>
                </a:lnSpc>
                <a:spcBef>
                  <a:spcPts val="0"/>
                </a:spcBef>
                <a:spcAft>
                  <a:spcPts val="0"/>
                </a:spcAft>
                <a:buClr>
                  <a:schemeClr val="dk1"/>
                </a:buClr>
                <a:buSzPts val="1800"/>
                <a:buFont typeface="Avenir"/>
                <a:buNone/>
              </a:pPr>
              <a:r>
                <a:rPr b="1" lang="en-US" sz="1800">
                  <a:solidFill>
                    <a:schemeClr val="dk1"/>
                  </a:solidFill>
                  <a:latin typeface="Avenir"/>
                  <a:ea typeface="Avenir"/>
                  <a:cs typeface="Avenir"/>
                  <a:sym typeface="Avenir"/>
                </a:rPr>
                <a:t>Role of Subject Matter Expert</a:t>
              </a:r>
              <a:endParaRPr/>
            </a:p>
          </p:txBody>
        </p:sp>
        <p:sp>
          <p:nvSpPr>
            <p:cNvPr id="675" name="Google Shape;675;p14"/>
            <p:cNvSpPr/>
            <p:nvPr/>
          </p:nvSpPr>
          <p:spPr>
            <a:xfrm>
              <a:off x="1790087" y="377084"/>
              <a:ext cx="9045552" cy="12330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txBox="1"/>
            <p:nvPr/>
          </p:nvSpPr>
          <p:spPr>
            <a:xfrm>
              <a:off x="1790087" y="377084"/>
              <a:ext cx="9045552" cy="1233003"/>
            </a:xfrm>
            <a:prstGeom prst="rect">
              <a:avLst/>
            </a:prstGeom>
            <a:noFill/>
            <a:ln>
              <a:noFill/>
            </a:ln>
          </p:spPr>
          <p:txBody>
            <a:bodyPr anchorCtr="0" anchor="t" bIns="17775" lIns="0" spcFirstLastPara="1" rIns="17775" wrap="square" tIns="17775">
              <a:noAutofit/>
            </a:bodyPr>
            <a:lstStyle/>
            <a:p>
              <a:pPr indent="0" lvl="0" marL="0" marR="0" rtl="0" algn="l">
                <a:lnSpc>
                  <a:spcPct val="100000"/>
                </a:lnSpc>
                <a:spcBef>
                  <a:spcPts val="0"/>
                </a:spcBef>
                <a:spcAft>
                  <a:spcPts val="0"/>
                </a:spcAft>
                <a:buClr>
                  <a:schemeClr val="dk1"/>
                </a:buClr>
                <a:buSzPts val="1400"/>
                <a:buFont typeface="Avenir"/>
                <a:buNone/>
              </a:pPr>
              <a:r>
                <a:rPr lang="en-US" sz="1400">
                  <a:solidFill>
                    <a:schemeClr val="dk1"/>
                  </a:solidFill>
                  <a:latin typeface="Avenir"/>
                  <a:ea typeface="Avenir"/>
                  <a:cs typeface="Avenir"/>
                  <a:sym typeface="Avenir"/>
                </a:rPr>
                <a:t>The SME drafts the product brief in simple language to clearly define the application’s purpose.</a:t>
              </a:r>
              <a:endParaRPr/>
            </a:p>
          </p:txBody>
        </p:sp>
        <p:sp>
          <p:nvSpPr>
            <p:cNvPr id="677" name="Google Shape;677;p14"/>
            <p:cNvSpPr/>
            <p:nvPr/>
          </p:nvSpPr>
          <p:spPr>
            <a:xfrm>
              <a:off x="0" y="1738894"/>
              <a:ext cx="1610087" cy="161008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1790087" y="1738894"/>
              <a:ext cx="9045552" cy="377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txBox="1"/>
            <p:nvPr/>
          </p:nvSpPr>
          <p:spPr>
            <a:xfrm>
              <a:off x="1790087" y="1738894"/>
              <a:ext cx="9045552" cy="377084"/>
            </a:xfrm>
            <a:prstGeom prst="rect">
              <a:avLst/>
            </a:prstGeom>
            <a:noFill/>
            <a:ln>
              <a:noFill/>
            </a:ln>
          </p:spPr>
          <p:txBody>
            <a:bodyPr anchorCtr="0" anchor="t" bIns="22850" lIns="0" spcFirstLastPara="1" rIns="22850" wrap="square" tIns="22850">
              <a:noAutofit/>
            </a:bodyPr>
            <a:lstStyle/>
            <a:p>
              <a:pPr indent="0" lvl="0" marL="0" marR="0" rtl="0" algn="l">
                <a:lnSpc>
                  <a:spcPct val="100000"/>
                </a:lnSpc>
                <a:spcBef>
                  <a:spcPts val="0"/>
                </a:spcBef>
                <a:spcAft>
                  <a:spcPts val="0"/>
                </a:spcAft>
                <a:buClr>
                  <a:schemeClr val="dk1"/>
                </a:buClr>
                <a:buSzPts val="1800"/>
                <a:buFont typeface="Avenir"/>
                <a:buNone/>
              </a:pPr>
              <a:r>
                <a:rPr b="1" lang="en-US" sz="1800">
                  <a:solidFill>
                    <a:schemeClr val="dk1"/>
                  </a:solidFill>
                  <a:latin typeface="Avenir"/>
                  <a:ea typeface="Avenir"/>
                  <a:cs typeface="Avenir"/>
                  <a:sym typeface="Avenir"/>
                </a:rPr>
                <a:t>Purpose of Product Brief</a:t>
              </a:r>
              <a:endParaRPr/>
            </a:p>
          </p:txBody>
        </p:sp>
        <p:sp>
          <p:nvSpPr>
            <p:cNvPr id="680" name="Google Shape;680;p14"/>
            <p:cNvSpPr/>
            <p:nvPr/>
          </p:nvSpPr>
          <p:spPr>
            <a:xfrm>
              <a:off x="1790087" y="2115979"/>
              <a:ext cx="9045552" cy="12330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txBox="1"/>
            <p:nvPr/>
          </p:nvSpPr>
          <p:spPr>
            <a:xfrm>
              <a:off x="1790087" y="2115979"/>
              <a:ext cx="9045552" cy="1233003"/>
            </a:xfrm>
            <a:prstGeom prst="rect">
              <a:avLst/>
            </a:prstGeom>
            <a:noFill/>
            <a:ln>
              <a:noFill/>
            </a:ln>
          </p:spPr>
          <p:txBody>
            <a:bodyPr anchorCtr="0" anchor="t" bIns="17775" lIns="0" spcFirstLastPara="1" rIns="17775" wrap="square" tIns="17775">
              <a:noAutofit/>
            </a:bodyPr>
            <a:lstStyle/>
            <a:p>
              <a:pPr indent="0" lvl="0" marL="0" marR="0" rtl="0" algn="l">
                <a:lnSpc>
                  <a:spcPct val="100000"/>
                </a:lnSpc>
                <a:spcBef>
                  <a:spcPts val="0"/>
                </a:spcBef>
                <a:spcAft>
                  <a:spcPts val="0"/>
                </a:spcAft>
                <a:buClr>
                  <a:schemeClr val="dk1"/>
                </a:buClr>
                <a:buSzPts val="1400"/>
                <a:buFont typeface="Avenir"/>
                <a:buNone/>
              </a:pPr>
              <a:r>
                <a:rPr lang="en-US" sz="1400">
                  <a:solidFill>
                    <a:schemeClr val="dk1"/>
                  </a:solidFill>
                  <a:latin typeface="Avenir"/>
                  <a:ea typeface="Avenir"/>
                  <a:cs typeface="Avenir"/>
                  <a:sym typeface="Avenir"/>
                </a:rPr>
                <a:t>The brief captures the application's goals, target audience, and key functionalities concisely.</a:t>
              </a:r>
              <a:endParaRPr/>
            </a:p>
          </p:txBody>
        </p:sp>
        <p:sp>
          <p:nvSpPr>
            <p:cNvPr id="682" name="Google Shape;682;p14"/>
            <p:cNvSpPr/>
            <p:nvPr/>
          </p:nvSpPr>
          <p:spPr>
            <a:xfrm>
              <a:off x="0" y="3477789"/>
              <a:ext cx="1610087" cy="161008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1790087" y="3477789"/>
              <a:ext cx="9045552" cy="377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txBox="1"/>
            <p:nvPr/>
          </p:nvSpPr>
          <p:spPr>
            <a:xfrm>
              <a:off x="1790087" y="3477789"/>
              <a:ext cx="9045552" cy="377084"/>
            </a:xfrm>
            <a:prstGeom prst="rect">
              <a:avLst/>
            </a:prstGeom>
            <a:noFill/>
            <a:ln>
              <a:noFill/>
            </a:ln>
          </p:spPr>
          <p:txBody>
            <a:bodyPr anchorCtr="0" anchor="t" bIns="22850" lIns="0" spcFirstLastPara="1" rIns="22850" wrap="square" tIns="22850">
              <a:noAutofit/>
            </a:bodyPr>
            <a:lstStyle/>
            <a:p>
              <a:pPr indent="0" lvl="0" marL="0" marR="0" rtl="0" algn="l">
                <a:lnSpc>
                  <a:spcPct val="100000"/>
                </a:lnSpc>
                <a:spcBef>
                  <a:spcPts val="0"/>
                </a:spcBef>
                <a:spcAft>
                  <a:spcPts val="0"/>
                </a:spcAft>
                <a:buClr>
                  <a:schemeClr val="dk1"/>
                </a:buClr>
                <a:buSzPts val="1800"/>
                <a:buFont typeface="Avenir"/>
                <a:buNone/>
              </a:pPr>
              <a:r>
                <a:rPr b="1" lang="en-US" sz="1800">
                  <a:solidFill>
                    <a:schemeClr val="dk1"/>
                  </a:solidFill>
                  <a:latin typeface="Avenir"/>
                  <a:ea typeface="Avenir"/>
                  <a:cs typeface="Avenir"/>
                  <a:sym typeface="Avenir"/>
                </a:rPr>
                <a:t>Importance for Stakeholders</a:t>
              </a:r>
              <a:endParaRPr/>
            </a:p>
          </p:txBody>
        </p:sp>
        <p:sp>
          <p:nvSpPr>
            <p:cNvPr id="685" name="Google Shape;685;p14"/>
            <p:cNvSpPr/>
            <p:nvPr/>
          </p:nvSpPr>
          <p:spPr>
            <a:xfrm>
              <a:off x="1790087" y="3854873"/>
              <a:ext cx="9045552" cy="12330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txBox="1"/>
            <p:nvPr/>
          </p:nvSpPr>
          <p:spPr>
            <a:xfrm>
              <a:off x="1790087" y="3854873"/>
              <a:ext cx="9045552" cy="1233003"/>
            </a:xfrm>
            <a:prstGeom prst="rect">
              <a:avLst/>
            </a:prstGeom>
            <a:noFill/>
            <a:ln>
              <a:noFill/>
            </a:ln>
          </p:spPr>
          <p:txBody>
            <a:bodyPr anchorCtr="0" anchor="t" bIns="17775" lIns="0" spcFirstLastPara="1" rIns="17775" wrap="square" tIns="17775">
              <a:noAutofit/>
            </a:bodyPr>
            <a:lstStyle/>
            <a:p>
              <a:pPr indent="0" lvl="0" marL="0" marR="0" rtl="0" algn="l">
                <a:lnSpc>
                  <a:spcPct val="100000"/>
                </a:lnSpc>
                <a:spcBef>
                  <a:spcPts val="0"/>
                </a:spcBef>
                <a:spcAft>
                  <a:spcPts val="0"/>
                </a:spcAft>
                <a:buClr>
                  <a:schemeClr val="dk1"/>
                </a:buClr>
                <a:buSzPts val="1400"/>
                <a:buFont typeface="Avenir"/>
                <a:buNone/>
              </a:pPr>
              <a:r>
                <a:rPr lang="en-US" sz="1400">
                  <a:solidFill>
                    <a:schemeClr val="dk1"/>
                  </a:solidFill>
                  <a:latin typeface="Avenir"/>
                  <a:ea typeface="Avenir"/>
                  <a:cs typeface="Avenir"/>
                  <a:sym typeface="Avenir"/>
                </a:rPr>
                <a:t>It ensures shared understanding and aligns expectations among all project stakeholders.</a:t>
              </a:r>
              <a:endParaRP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5"/>
          <p:cNvSpPr txBox="1"/>
          <p:nvPr>
            <p:ph type="title"/>
          </p:nvPr>
        </p:nvSpPr>
        <p:spPr>
          <a:xfrm>
            <a:off x="182880" y="219456"/>
            <a:ext cx="10835640" cy="9692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a:t>STEP 2: Prototype Requirements Document</a:t>
            </a:r>
            <a:endParaRPr/>
          </a:p>
        </p:txBody>
      </p:sp>
      <p:grpSp>
        <p:nvGrpSpPr>
          <p:cNvPr id="693" name="Google Shape;693;p15"/>
          <p:cNvGrpSpPr/>
          <p:nvPr/>
        </p:nvGrpSpPr>
        <p:grpSpPr>
          <a:xfrm>
            <a:off x="182880" y="1183206"/>
            <a:ext cx="10835639" cy="5087876"/>
            <a:chOff x="0" y="0"/>
            <a:chExt cx="10835639" cy="5087876"/>
          </a:xfrm>
        </p:grpSpPr>
        <p:sp>
          <p:nvSpPr>
            <p:cNvPr id="694" name="Google Shape;694;p15"/>
            <p:cNvSpPr/>
            <p:nvPr/>
          </p:nvSpPr>
          <p:spPr>
            <a:xfrm>
              <a:off x="0" y="0"/>
              <a:ext cx="1610087" cy="161008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1790087" y="0"/>
              <a:ext cx="9045552" cy="377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txBox="1"/>
            <p:nvPr/>
          </p:nvSpPr>
          <p:spPr>
            <a:xfrm>
              <a:off x="1790087" y="0"/>
              <a:ext cx="9045552" cy="377084"/>
            </a:xfrm>
            <a:prstGeom prst="rect">
              <a:avLst/>
            </a:prstGeom>
            <a:noFill/>
            <a:ln>
              <a:noFill/>
            </a:ln>
          </p:spPr>
          <p:txBody>
            <a:bodyPr anchorCtr="0" anchor="t" bIns="25400" lIns="0" spcFirstLastPara="1" rIns="25400" wrap="square" tIns="25400">
              <a:noAutofit/>
            </a:bodyPr>
            <a:lstStyle/>
            <a:p>
              <a:pPr indent="0" lvl="0" marL="0" marR="0" rtl="0" algn="l">
                <a:lnSpc>
                  <a:spcPct val="100000"/>
                </a:lnSpc>
                <a:spcBef>
                  <a:spcPts val="0"/>
                </a:spcBef>
                <a:spcAft>
                  <a:spcPts val="0"/>
                </a:spcAft>
                <a:buClr>
                  <a:schemeClr val="dk1"/>
                </a:buClr>
                <a:buSzPts val="2000"/>
                <a:buFont typeface="Avenir"/>
                <a:buNone/>
              </a:pPr>
              <a:r>
                <a:rPr b="1" lang="en-US" sz="2000">
                  <a:solidFill>
                    <a:schemeClr val="dk1"/>
                  </a:solidFill>
                  <a:latin typeface="Avenir"/>
                  <a:ea typeface="Avenir"/>
                  <a:cs typeface="Avenir"/>
                  <a:sym typeface="Avenir"/>
                </a:rPr>
                <a:t>From Brief to Requirements</a:t>
              </a:r>
              <a:endParaRPr/>
            </a:p>
          </p:txBody>
        </p:sp>
        <p:sp>
          <p:nvSpPr>
            <p:cNvPr id="697" name="Google Shape;697;p15"/>
            <p:cNvSpPr/>
            <p:nvPr/>
          </p:nvSpPr>
          <p:spPr>
            <a:xfrm>
              <a:off x="1790087" y="377084"/>
              <a:ext cx="9045552" cy="12330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txBox="1"/>
            <p:nvPr/>
          </p:nvSpPr>
          <p:spPr>
            <a:xfrm>
              <a:off x="1790087" y="377084"/>
              <a:ext cx="9045552" cy="1233003"/>
            </a:xfrm>
            <a:prstGeom prst="rect">
              <a:avLst/>
            </a:prstGeom>
            <a:noFill/>
            <a:ln>
              <a:noFill/>
            </a:ln>
          </p:spPr>
          <p:txBody>
            <a:bodyPr anchorCtr="0" anchor="t" bIns="20300" lIns="0" spcFirstLastPara="1" rIns="20300" wrap="square" tIns="20300">
              <a:noAutofit/>
            </a:bodyPr>
            <a:lstStyle/>
            <a:p>
              <a:pPr indent="0" lvl="0" marL="0" marR="0" rtl="0" algn="l">
                <a:lnSpc>
                  <a:spcPct val="100000"/>
                </a:lnSpc>
                <a:spcBef>
                  <a:spcPts val="0"/>
                </a:spcBef>
                <a:spcAft>
                  <a:spcPts val="0"/>
                </a:spcAft>
                <a:buClr>
                  <a:schemeClr val="dk1"/>
                </a:buClr>
                <a:buSzPts val="1600"/>
                <a:buFont typeface="Avenir"/>
                <a:buNone/>
              </a:pPr>
              <a:r>
                <a:rPr lang="en-US" sz="1600">
                  <a:solidFill>
                    <a:schemeClr val="dk1"/>
                  </a:solidFill>
                  <a:latin typeface="Avenir"/>
                  <a:ea typeface="Avenir"/>
                  <a:cs typeface="Avenir"/>
                  <a:sym typeface="Avenir"/>
                </a:rPr>
                <a:t>The prototype requirements document transforms the initial product brief into actionable and detailed specifications.</a:t>
              </a:r>
              <a:endParaRPr/>
            </a:p>
          </p:txBody>
        </p:sp>
        <p:sp>
          <p:nvSpPr>
            <p:cNvPr id="699" name="Google Shape;699;p15"/>
            <p:cNvSpPr/>
            <p:nvPr/>
          </p:nvSpPr>
          <p:spPr>
            <a:xfrm>
              <a:off x="0" y="1738894"/>
              <a:ext cx="1610087" cy="161008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1790087" y="1738894"/>
              <a:ext cx="9045552" cy="377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txBox="1"/>
            <p:nvPr/>
          </p:nvSpPr>
          <p:spPr>
            <a:xfrm>
              <a:off x="1790087" y="1738894"/>
              <a:ext cx="9045552" cy="377084"/>
            </a:xfrm>
            <a:prstGeom prst="rect">
              <a:avLst/>
            </a:prstGeom>
            <a:noFill/>
            <a:ln>
              <a:noFill/>
            </a:ln>
          </p:spPr>
          <p:txBody>
            <a:bodyPr anchorCtr="0" anchor="t" bIns="25400" lIns="0" spcFirstLastPara="1" rIns="25400" wrap="square" tIns="25400">
              <a:noAutofit/>
            </a:bodyPr>
            <a:lstStyle/>
            <a:p>
              <a:pPr indent="0" lvl="0" marL="0" marR="0" rtl="0" algn="l">
                <a:lnSpc>
                  <a:spcPct val="100000"/>
                </a:lnSpc>
                <a:spcBef>
                  <a:spcPts val="0"/>
                </a:spcBef>
                <a:spcAft>
                  <a:spcPts val="0"/>
                </a:spcAft>
                <a:buClr>
                  <a:schemeClr val="dk1"/>
                </a:buClr>
                <a:buSzPts val="2000"/>
                <a:buFont typeface="Avenir"/>
                <a:buNone/>
              </a:pPr>
              <a:r>
                <a:rPr b="1" lang="en-US" sz="2000">
                  <a:solidFill>
                    <a:schemeClr val="dk1"/>
                  </a:solidFill>
                  <a:latin typeface="Avenir"/>
                  <a:ea typeface="Avenir"/>
                  <a:cs typeface="Avenir"/>
                  <a:sym typeface="Avenir"/>
                </a:rPr>
                <a:t>Core Features and Constraints</a:t>
              </a:r>
              <a:endParaRPr/>
            </a:p>
          </p:txBody>
        </p:sp>
        <p:sp>
          <p:nvSpPr>
            <p:cNvPr id="702" name="Google Shape;702;p15"/>
            <p:cNvSpPr/>
            <p:nvPr/>
          </p:nvSpPr>
          <p:spPr>
            <a:xfrm>
              <a:off x="1790087" y="2115979"/>
              <a:ext cx="9045552" cy="12330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txBox="1"/>
            <p:nvPr/>
          </p:nvSpPr>
          <p:spPr>
            <a:xfrm>
              <a:off x="1790087" y="2115979"/>
              <a:ext cx="9045552" cy="1233003"/>
            </a:xfrm>
            <a:prstGeom prst="rect">
              <a:avLst/>
            </a:prstGeom>
            <a:noFill/>
            <a:ln>
              <a:noFill/>
            </a:ln>
          </p:spPr>
          <p:txBody>
            <a:bodyPr anchorCtr="0" anchor="t" bIns="20300" lIns="0" spcFirstLastPara="1" rIns="20300" wrap="square" tIns="20300">
              <a:noAutofit/>
            </a:bodyPr>
            <a:lstStyle/>
            <a:p>
              <a:pPr indent="0" lvl="0" marL="0" marR="0" rtl="0" algn="l">
                <a:lnSpc>
                  <a:spcPct val="100000"/>
                </a:lnSpc>
                <a:spcBef>
                  <a:spcPts val="0"/>
                </a:spcBef>
                <a:spcAft>
                  <a:spcPts val="0"/>
                </a:spcAft>
                <a:buClr>
                  <a:schemeClr val="dk1"/>
                </a:buClr>
                <a:buSzPts val="1600"/>
                <a:buFont typeface="Avenir"/>
                <a:buNone/>
              </a:pPr>
              <a:r>
                <a:rPr lang="en-US" sz="1600">
                  <a:solidFill>
                    <a:schemeClr val="dk1"/>
                  </a:solidFill>
                  <a:latin typeface="Avenir"/>
                  <a:ea typeface="Avenir"/>
                  <a:cs typeface="Avenir"/>
                  <a:sym typeface="Avenir"/>
                </a:rPr>
                <a:t>It clearly defines core features, user interactions, and technical constraints for the prototype development.</a:t>
              </a:r>
              <a:endParaRPr/>
            </a:p>
          </p:txBody>
        </p:sp>
        <p:sp>
          <p:nvSpPr>
            <p:cNvPr id="704" name="Google Shape;704;p15"/>
            <p:cNvSpPr/>
            <p:nvPr/>
          </p:nvSpPr>
          <p:spPr>
            <a:xfrm>
              <a:off x="0" y="3477789"/>
              <a:ext cx="1610087" cy="161008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1790087" y="3477789"/>
              <a:ext cx="9045552" cy="377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txBox="1"/>
            <p:nvPr/>
          </p:nvSpPr>
          <p:spPr>
            <a:xfrm>
              <a:off x="1790087" y="3477789"/>
              <a:ext cx="9045552" cy="377084"/>
            </a:xfrm>
            <a:prstGeom prst="rect">
              <a:avLst/>
            </a:prstGeom>
            <a:noFill/>
            <a:ln>
              <a:noFill/>
            </a:ln>
          </p:spPr>
          <p:txBody>
            <a:bodyPr anchorCtr="0" anchor="t" bIns="25400" lIns="0" spcFirstLastPara="1" rIns="25400" wrap="square" tIns="25400">
              <a:noAutofit/>
            </a:bodyPr>
            <a:lstStyle/>
            <a:p>
              <a:pPr indent="0" lvl="0" marL="0" marR="0" rtl="0" algn="l">
                <a:lnSpc>
                  <a:spcPct val="100000"/>
                </a:lnSpc>
                <a:spcBef>
                  <a:spcPts val="0"/>
                </a:spcBef>
                <a:spcAft>
                  <a:spcPts val="0"/>
                </a:spcAft>
                <a:buClr>
                  <a:schemeClr val="dk1"/>
                </a:buClr>
                <a:buSzPts val="2000"/>
                <a:buFont typeface="Avenir"/>
                <a:buNone/>
              </a:pPr>
              <a:r>
                <a:rPr b="1" lang="en-US" sz="2000">
                  <a:solidFill>
                    <a:schemeClr val="dk1"/>
                  </a:solidFill>
                  <a:latin typeface="Avenir"/>
                  <a:ea typeface="Avenir"/>
                  <a:cs typeface="Avenir"/>
                  <a:sym typeface="Avenir"/>
                </a:rPr>
                <a:t>Roadmap for Development</a:t>
              </a:r>
              <a:endParaRPr/>
            </a:p>
          </p:txBody>
        </p:sp>
        <p:sp>
          <p:nvSpPr>
            <p:cNvPr id="707" name="Google Shape;707;p15"/>
            <p:cNvSpPr/>
            <p:nvPr/>
          </p:nvSpPr>
          <p:spPr>
            <a:xfrm>
              <a:off x="1790087" y="3854873"/>
              <a:ext cx="9045552" cy="12330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txBox="1"/>
            <p:nvPr/>
          </p:nvSpPr>
          <p:spPr>
            <a:xfrm>
              <a:off x="1790087" y="3854873"/>
              <a:ext cx="9045552" cy="1233003"/>
            </a:xfrm>
            <a:prstGeom prst="rect">
              <a:avLst/>
            </a:prstGeom>
            <a:noFill/>
            <a:ln>
              <a:noFill/>
            </a:ln>
          </p:spPr>
          <p:txBody>
            <a:bodyPr anchorCtr="0" anchor="t" bIns="20300" lIns="0" spcFirstLastPara="1" rIns="20300" wrap="square" tIns="20300">
              <a:noAutofit/>
            </a:bodyPr>
            <a:lstStyle/>
            <a:p>
              <a:pPr indent="0" lvl="0" marL="0" marR="0" rtl="0" algn="l">
                <a:lnSpc>
                  <a:spcPct val="100000"/>
                </a:lnSpc>
                <a:spcBef>
                  <a:spcPts val="0"/>
                </a:spcBef>
                <a:spcAft>
                  <a:spcPts val="0"/>
                </a:spcAft>
                <a:buClr>
                  <a:schemeClr val="dk1"/>
                </a:buClr>
                <a:buSzPts val="1600"/>
                <a:buFont typeface="Avenir"/>
                <a:buNone/>
              </a:pPr>
              <a:r>
                <a:rPr lang="en-US" sz="1600">
                  <a:solidFill>
                    <a:schemeClr val="dk1"/>
                  </a:solidFill>
                  <a:latin typeface="Avenir"/>
                  <a:ea typeface="Avenir"/>
                  <a:cs typeface="Avenir"/>
                  <a:sym typeface="Avenir"/>
                </a:rPr>
                <a:t>This document provides a clear roadmap for design, development, resource planning, and early challenge identification.</a:t>
              </a:r>
              <a:endParaRPr/>
            </a:p>
          </p:txBody>
        </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6"/>
          <p:cNvSpPr txBox="1"/>
          <p:nvPr>
            <p:ph type="title"/>
          </p:nvPr>
        </p:nvSpPr>
        <p:spPr>
          <a:xfrm>
            <a:off x="185853" y="219456"/>
            <a:ext cx="4690947" cy="157721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a:latin typeface="Avenir"/>
                <a:ea typeface="Avenir"/>
                <a:cs typeface="Avenir"/>
                <a:sym typeface="Avenir"/>
              </a:rPr>
              <a:t>STEP 3: </a:t>
            </a:r>
            <a:br>
              <a:rPr lang="en-US">
                <a:latin typeface="Avenir"/>
                <a:ea typeface="Avenir"/>
                <a:cs typeface="Avenir"/>
                <a:sym typeface="Avenir"/>
              </a:rPr>
            </a:br>
            <a:r>
              <a:rPr lang="en-US">
                <a:latin typeface="Avenir"/>
                <a:ea typeface="Avenir"/>
                <a:cs typeface="Avenir"/>
                <a:sym typeface="Avenir"/>
              </a:rPr>
              <a:t>Screen Flow Document</a:t>
            </a:r>
            <a:endParaRPr/>
          </a:p>
        </p:txBody>
      </p:sp>
      <p:sp>
        <p:nvSpPr>
          <p:cNvPr id="715" name="Google Shape;715;p16"/>
          <p:cNvSpPr txBox="1"/>
          <p:nvPr/>
        </p:nvSpPr>
        <p:spPr>
          <a:xfrm>
            <a:off x="185854" y="1422864"/>
            <a:ext cx="4538546" cy="4471476"/>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600"/>
              <a:buFont typeface="Arial"/>
              <a:buNone/>
            </a:pPr>
            <a:r>
              <a:rPr b="1" lang="en-US" sz="1600">
                <a:solidFill>
                  <a:schemeClr val="dk1"/>
                </a:solidFill>
                <a:latin typeface="Avenir"/>
                <a:ea typeface="Avenir"/>
                <a:cs typeface="Avenir"/>
                <a:sym typeface="Avenir"/>
              </a:rPr>
              <a:t>Mapping User Navigation</a:t>
            </a:r>
            <a:endParaRPr/>
          </a:p>
          <a:p>
            <a:pPr indent="0" lvl="1" marL="0" marR="0" rtl="0" algn="l">
              <a:spcBef>
                <a:spcPts val="1600"/>
              </a:spcBef>
              <a:spcAft>
                <a:spcPts val="0"/>
              </a:spcAft>
              <a:buClr>
                <a:schemeClr val="dk1"/>
              </a:buClr>
              <a:buSzPts val="1400"/>
              <a:buFont typeface="Arial"/>
              <a:buNone/>
            </a:pPr>
            <a:r>
              <a:rPr b="0" i="0" lang="en-US" sz="1400" u="none" cap="none" strike="noStrike">
                <a:solidFill>
                  <a:schemeClr val="dk1"/>
                </a:solidFill>
                <a:latin typeface="Avenir"/>
                <a:ea typeface="Avenir"/>
                <a:cs typeface="Avenir"/>
                <a:sym typeface="Avenir"/>
              </a:rPr>
              <a:t>Screen flow documents map how users navigate through each screen and transition within the application.</a:t>
            </a:r>
            <a:endParaRPr/>
          </a:p>
          <a:p>
            <a:pPr indent="0" lvl="0" marL="0" marR="0" rtl="0" algn="l">
              <a:spcBef>
                <a:spcPts val="3100"/>
              </a:spcBef>
              <a:spcAft>
                <a:spcPts val="0"/>
              </a:spcAft>
              <a:buClr>
                <a:schemeClr val="dk1"/>
              </a:buClr>
              <a:buSzPts val="1600"/>
              <a:buFont typeface="Arial"/>
              <a:buNone/>
            </a:pPr>
            <a:r>
              <a:rPr b="1" lang="en-US" sz="1600">
                <a:solidFill>
                  <a:schemeClr val="dk1"/>
                </a:solidFill>
                <a:latin typeface="Avenir"/>
                <a:ea typeface="Avenir"/>
                <a:cs typeface="Avenir"/>
                <a:sym typeface="Avenir"/>
              </a:rPr>
              <a:t>Designing Sitemap Structure</a:t>
            </a:r>
            <a:endParaRPr/>
          </a:p>
          <a:p>
            <a:pPr indent="0" lvl="1" marL="0" marR="0" rtl="0" algn="l">
              <a:spcBef>
                <a:spcPts val="1600"/>
              </a:spcBef>
              <a:spcAft>
                <a:spcPts val="0"/>
              </a:spcAft>
              <a:buClr>
                <a:schemeClr val="dk1"/>
              </a:buClr>
              <a:buSzPts val="1400"/>
              <a:buFont typeface="Arial"/>
              <a:buNone/>
            </a:pPr>
            <a:r>
              <a:rPr b="0" i="0" lang="en-US" sz="1400" u="none" cap="none" strike="noStrike">
                <a:solidFill>
                  <a:schemeClr val="dk1"/>
                </a:solidFill>
                <a:latin typeface="Avenir"/>
                <a:ea typeface="Avenir"/>
                <a:cs typeface="Avenir"/>
                <a:sym typeface="Avenir"/>
              </a:rPr>
              <a:t>A sitemap defines the overall structure and hierarchy of the user experience in the application design.</a:t>
            </a:r>
            <a:endParaRPr/>
          </a:p>
          <a:p>
            <a:pPr indent="0" lvl="0" marL="0" marR="0" rtl="0" algn="l">
              <a:spcBef>
                <a:spcPts val="3100"/>
              </a:spcBef>
              <a:spcAft>
                <a:spcPts val="0"/>
              </a:spcAft>
              <a:buClr>
                <a:schemeClr val="dk1"/>
              </a:buClr>
              <a:buSzPts val="1600"/>
              <a:buFont typeface="Arial"/>
              <a:buNone/>
            </a:pPr>
            <a:r>
              <a:rPr b="1" lang="en-US" sz="1600">
                <a:solidFill>
                  <a:schemeClr val="dk1"/>
                </a:solidFill>
                <a:latin typeface="Avenir"/>
                <a:ea typeface="Avenir"/>
                <a:cs typeface="Avenir"/>
                <a:sym typeface="Avenir"/>
              </a:rPr>
              <a:t>Enhancing Usability</a:t>
            </a:r>
            <a:endParaRPr/>
          </a:p>
          <a:p>
            <a:pPr indent="0" lvl="1" marL="0" marR="0" rtl="0" algn="l">
              <a:spcBef>
                <a:spcPts val="1600"/>
              </a:spcBef>
              <a:spcAft>
                <a:spcPts val="0"/>
              </a:spcAft>
              <a:buClr>
                <a:schemeClr val="dk1"/>
              </a:buClr>
              <a:buSzPts val="1400"/>
              <a:buFont typeface="Arial"/>
              <a:buNone/>
            </a:pPr>
            <a:r>
              <a:rPr b="0" i="0" lang="en-US" sz="1400" u="none" cap="none" strike="noStrike">
                <a:solidFill>
                  <a:schemeClr val="dk1"/>
                </a:solidFill>
                <a:latin typeface="Avenir"/>
                <a:ea typeface="Avenir"/>
                <a:cs typeface="Avenir"/>
                <a:sym typeface="Avenir"/>
              </a:rPr>
              <a:t>This document helps identify usability issues and optimize layout for intuitive and engaging user experience.</a:t>
            </a:r>
            <a:endParaRPr/>
          </a:p>
        </p:txBody>
      </p:sp>
      <p:pic>
        <p:nvPicPr>
          <p:cNvPr descr="Layout of website design sketches on white paper" id="716" name="Google Shape;716;p16"/>
          <p:cNvPicPr preferRelativeResize="0"/>
          <p:nvPr>
            <p:ph idx="2" type="pic"/>
          </p:nvPr>
        </p:nvPicPr>
        <p:blipFill rotWithShape="1">
          <a:blip r:embed="rId3">
            <a:alphaModFix/>
          </a:blip>
          <a:srcRect b="1" l="4684" r="29278" t="0"/>
          <a:stretch/>
        </p:blipFill>
        <p:spPr>
          <a:xfrm>
            <a:off x="4876800" y="265176"/>
            <a:ext cx="7048500" cy="5215160"/>
          </a:xfrm>
          <a:prstGeom prst="rect">
            <a:avLst/>
          </a:prstGeom>
          <a:noFill/>
          <a:ln>
            <a:noFill/>
          </a:ln>
        </p:spPr>
      </p:pic>
      <p:sp>
        <p:nvSpPr>
          <p:cNvPr id="717" name="Google Shape;717;p16"/>
          <p:cNvSpPr txBox="1"/>
          <p:nvPr/>
        </p:nvSpPr>
        <p:spPr>
          <a:xfrm>
            <a:off x="185853" y="5569803"/>
            <a:ext cx="1173944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venir"/>
                <a:ea typeface="Avenir"/>
                <a:cs typeface="Avenir"/>
                <a:sym typeface="Avenir"/>
              </a:rPr>
              <a:t>Step 3 – Prompt : </a:t>
            </a:r>
            <a:endParaRPr/>
          </a:p>
          <a:p>
            <a:pPr indent="0" lvl="0" marL="0" marR="0" rtl="0" algn="l">
              <a:spcBef>
                <a:spcPts val="0"/>
              </a:spcBef>
              <a:spcAft>
                <a:spcPts val="0"/>
              </a:spcAft>
              <a:buNone/>
            </a:pPr>
            <a:r>
              <a:rPr lang="en-US" sz="1600">
                <a:solidFill>
                  <a:schemeClr val="dk1"/>
                </a:solidFill>
                <a:latin typeface="Avenir"/>
                <a:ea typeface="Avenir"/>
                <a:cs typeface="Avenir"/>
                <a:sym typeface="Avenir"/>
              </a:rPr>
              <a:t>Now for </a:t>
            </a:r>
            <a:r>
              <a:rPr b="1" lang="en-US" sz="1600">
                <a:solidFill>
                  <a:schemeClr val="dk1"/>
                </a:solidFill>
                <a:latin typeface="Avenir"/>
                <a:ea typeface="Avenir"/>
                <a:cs typeface="Avenir"/>
                <a:sym typeface="Avenir"/>
              </a:rPr>
              <a:t>the </a:t>
            </a:r>
            <a:r>
              <a:rPr b="1" i="1" lang="en-US" sz="1600">
                <a:solidFill>
                  <a:srgbClr val="2B9B62"/>
                </a:solidFill>
                <a:latin typeface="Avenir"/>
                <a:ea typeface="Avenir"/>
                <a:cs typeface="Avenir"/>
                <a:sym typeface="Avenir"/>
              </a:rPr>
              <a:t>attached product requirement document</a:t>
            </a:r>
            <a:r>
              <a:rPr lang="en-US" sz="1600">
                <a:solidFill>
                  <a:schemeClr val="dk1"/>
                </a:solidFill>
                <a:latin typeface="Avenir"/>
                <a:ea typeface="Avenir"/>
                <a:cs typeface="Avenir"/>
                <a:sym typeface="Avenir"/>
              </a:rPr>
              <a:t>, create a Screen flow Document that describes the user journey and show case the capabilities of the product.  Create the output in the .Docx format.</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715"/>
                                        </p:tgtEl>
                                        <p:attrNameLst>
                                          <p:attrName>style.visibility</p:attrName>
                                        </p:attrNameLst>
                                      </p:cBhvr>
                                      <p:to>
                                        <p:strVal val="visible"/>
                                      </p:to>
                                    </p:set>
                                    <p:animEffect filter="fade" transition="in">
                                      <p:cBhvr>
                                        <p:cTn dur="5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7"/>
          <p:cNvSpPr txBox="1"/>
          <p:nvPr>
            <p:ph type="title"/>
          </p:nvPr>
        </p:nvSpPr>
        <p:spPr>
          <a:xfrm>
            <a:off x="64404" y="218113"/>
            <a:ext cx="4736196" cy="234547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a:latin typeface="Avenir"/>
                <a:ea typeface="Avenir"/>
                <a:cs typeface="Avenir"/>
                <a:sym typeface="Avenir"/>
              </a:rPr>
              <a:t>STEP 4: Specify Style Guide</a:t>
            </a:r>
            <a:endParaRPr/>
          </a:p>
        </p:txBody>
      </p:sp>
      <p:sp>
        <p:nvSpPr>
          <p:cNvPr id="724" name="Google Shape;724;p17"/>
          <p:cNvSpPr txBox="1"/>
          <p:nvPr/>
        </p:nvSpPr>
        <p:spPr>
          <a:xfrm>
            <a:off x="198757" y="1408032"/>
            <a:ext cx="4373243" cy="370823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venir"/>
              <a:buNone/>
            </a:pPr>
            <a:r>
              <a:rPr b="1" lang="en-US" sz="1600">
                <a:solidFill>
                  <a:schemeClr val="dk1"/>
                </a:solidFill>
                <a:latin typeface="Avenir"/>
                <a:ea typeface="Avenir"/>
                <a:cs typeface="Avenir"/>
                <a:sym typeface="Avenir"/>
              </a:rPr>
              <a:t>Leveraging Brand Guidelines</a:t>
            </a:r>
            <a:endParaRPr/>
          </a:p>
          <a:p>
            <a:pPr indent="0" lvl="1" marL="0" marR="0" rtl="0" algn="l">
              <a:lnSpc>
                <a:spcPct val="90000"/>
              </a:lnSpc>
              <a:spcBef>
                <a:spcPts val="1600"/>
              </a:spcBef>
              <a:spcAft>
                <a:spcPts val="0"/>
              </a:spcAft>
              <a:buClr>
                <a:schemeClr val="dk1"/>
              </a:buClr>
              <a:buSzPts val="1400"/>
              <a:buFont typeface="Avenir"/>
              <a:buNone/>
            </a:pPr>
            <a:r>
              <a:rPr b="0" i="0" lang="en-US" sz="1400" u="none" cap="none" strike="noStrike">
                <a:solidFill>
                  <a:schemeClr val="dk1"/>
                </a:solidFill>
                <a:latin typeface="Avenir"/>
                <a:ea typeface="Avenir"/>
                <a:cs typeface="Avenir"/>
                <a:sym typeface="Avenir"/>
              </a:rPr>
              <a:t>Utilize existing brand guidelines to maintain visual consistency throughout the UX prototype.</a:t>
            </a:r>
            <a:endParaRPr/>
          </a:p>
          <a:p>
            <a:pPr indent="0" lvl="0" marL="0" marR="0" rtl="0" algn="l">
              <a:lnSpc>
                <a:spcPct val="90000"/>
              </a:lnSpc>
              <a:spcBef>
                <a:spcPts val="3100"/>
              </a:spcBef>
              <a:spcAft>
                <a:spcPts val="0"/>
              </a:spcAft>
              <a:buClr>
                <a:schemeClr val="dk1"/>
              </a:buClr>
              <a:buSzPts val="1600"/>
              <a:buFont typeface="Avenir"/>
              <a:buNone/>
            </a:pPr>
            <a:r>
              <a:rPr b="1" lang="en-US" sz="1600">
                <a:solidFill>
                  <a:schemeClr val="dk1"/>
                </a:solidFill>
                <a:latin typeface="Avenir"/>
                <a:ea typeface="Avenir"/>
                <a:cs typeface="Avenir"/>
                <a:sym typeface="Avenir"/>
              </a:rPr>
              <a:t>Style Guide Components</a:t>
            </a:r>
            <a:endParaRPr/>
          </a:p>
          <a:p>
            <a:pPr indent="0" lvl="1" marL="0" marR="0" rtl="0" algn="l">
              <a:lnSpc>
                <a:spcPct val="90000"/>
              </a:lnSpc>
              <a:spcBef>
                <a:spcPts val="1600"/>
              </a:spcBef>
              <a:spcAft>
                <a:spcPts val="0"/>
              </a:spcAft>
              <a:buClr>
                <a:schemeClr val="dk1"/>
              </a:buClr>
              <a:buSzPts val="1400"/>
              <a:buFont typeface="Avenir"/>
              <a:buNone/>
            </a:pPr>
            <a:r>
              <a:rPr b="0" i="0" lang="en-US" sz="1400" u="none" cap="none" strike="noStrike">
                <a:solidFill>
                  <a:schemeClr val="dk1"/>
                </a:solidFill>
                <a:latin typeface="Avenir"/>
                <a:ea typeface="Avenir"/>
                <a:cs typeface="Avenir"/>
                <a:sym typeface="Avenir"/>
              </a:rPr>
              <a:t>Include color schemes, typography, iconography, and spacing rules in the style guide for cohesive design.</a:t>
            </a:r>
            <a:endParaRPr/>
          </a:p>
          <a:p>
            <a:pPr indent="0" lvl="0" marL="0" marR="0" rtl="0" algn="l">
              <a:lnSpc>
                <a:spcPct val="90000"/>
              </a:lnSpc>
              <a:spcBef>
                <a:spcPts val="3100"/>
              </a:spcBef>
              <a:spcAft>
                <a:spcPts val="0"/>
              </a:spcAft>
              <a:buClr>
                <a:schemeClr val="dk1"/>
              </a:buClr>
              <a:buSzPts val="1600"/>
              <a:buFont typeface="Avenir"/>
              <a:buNone/>
            </a:pPr>
            <a:r>
              <a:rPr b="1" lang="en-US" sz="1600">
                <a:solidFill>
                  <a:schemeClr val="dk1"/>
                </a:solidFill>
                <a:latin typeface="Avenir"/>
                <a:ea typeface="Avenir"/>
                <a:cs typeface="Avenir"/>
                <a:sym typeface="Avenir"/>
              </a:rPr>
              <a:t>Benefits of Style Guide</a:t>
            </a:r>
            <a:endParaRPr/>
          </a:p>
          <a:p>
            <a:pPr indent="0" lvl="1" marL="0" marR="0" rtl="0" algn="l">
              <a:lnSpc>
                <a:spcPct val="90000"/>
              </a:lnSpc>
              <a:spcBef>
                <a:spcPts val="1600"/>
              </a:spcBef>
              <a:spcAft>
                <a:spcPts val="0"/>
              </a:spcAft>
              <a:buClr>
                <a:schemeClr val="dk1"/>
              </a:buClr>
              <a:buSzPts val="1400"/>
              <a:buFont typeface="Avenir"/>
              <a:buNone/>
            </a:pPr>
            <a:r>
              <a:rPr b="0" i="0" lang="en-US" sz="1400" u="none" cap="none" strike="noStrike">
                <a:solidFill>
                  <a:schemeClr val="dk1"/>
                </a:solidFill>
                <a:latin typeface="Avenir"/>
                <a:ea typeface="Avenir"/>
                <a:cs typeface="Avenir"/>
                <a:sym typeface="Avenir"/>
              </a:rPr>
              <a:t>Enhances usability, aesthetic appeal, and streamlines design by providing predefined templates and components.</a:t>
            </a:r>
            <a:endParaRPr/>
          </a:p>
        </p:txBody>
      </p:sp>
      <p:pic>
        <p:nvPicPr>
          <p:cNvPr descr="Cheetah Woman Posing in the Desert (Stock Image)" id="725" name="Google Shape;725;p17"/>
          <p:cNvPicPr preferRelativeResize="0"/>
          <p:nvPr>
            <p:ph idx="2" type="body"/>
          </p:nvPr>
        </p:nvPicPr>
        <p:blipFill rotWithShape="1">
          <a:blip r:embed="rId3">
            <a:alphaModFix/>
          </a:blip>
          <a:srcRect b="28008" l="0" r="1" t="11237"/>
          <a:stretch/>
        </p:blipFill>
        <p:spPr>
          <a:xfrm>
            <a:off x="4914900" y="218114"/>
            <a:ext cx="6688836" cy="6088068"/>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724"/>
                                        </p:tgtEl>
                                        <p:attrNameLst>
                                          <p:attrName>style.visibility</p:attrName>
                                        </p:attrNameLst>
                                      </p:cBhvr>
                                      <p:to>
                                        <p:strVal val="visible"/>
                                      </p:to>
                                    </p:set>
                                    <p:animEffect filter="fade" transition="in">
                                      <p:cBhvr>
                                        <p:cTn dur="500"/>
                                        <p:tgtEl>
                                          <p:spTgt spid="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8"/>
          <p:cNvSpPr txBox="1"/>
          <p:nvPr>
            <p:ph type="title"/>
          </p:nvPr>
        </p:nvSpPr>
        <p:spPr>
          <a:xfrm>
            <a:off x="182879" y="219457"/>
            <a:ext cx="6370321" cy="100887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a:latin typeface="Avenir"/>
                <a:ea typeface="Avenir"/>
                <a:cs typeface="Avenir"/>
                <a:sym typeface="Avenir"/>
              </a:rPr>
              <a:t>STEP 5: Vibe It</a:t>
            </a:r>
            <a:endParaRPr/>
          </a:p>
        </p:txBody>
      </p:sp>
      <p:sp>
        <p:nvSpPr>
          <p:cNvPr id="732" name="Google Shape;732;p18"/>
          <p:cNvSpPr txBox="1"/>
          <p:nvPr/>
        </p:nvSpPr>
        <p:spPr>
          <a:xfrm>
            <a:off x="182880" y="1228329"/>
            <a:ext cx="6370320" cy="504349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venir"/>
                <a:ea typeface="Avenir"/>
                <a:cs typeface="Avenir"/>
                <a:sym typeface="Avenir"/>
              </a:rPr>
              <a:t>Interactive Prototype Creation</a:t>
            </a:r>
            <a:endParaRPr/>
          </a:p>
          <a:p>
            <a:pPr indent="0" lvl="1" marL="0" marR="0" rtl="0" algn="l">
              <a:spcBef>
                <a:spcPts val="1600"/>
              </a:spcBef>
              <a:spcAft>
                <a:spcPts val="0"/>
              </a:spcAft>
              <a:buClr>
                <a:schemeClr val="dk1"/>
              </a:buClr>
              <a:buSzPts val="1400"/>
              <a:buFont typeface="Arial"/>
              <a:buNone/>
            </a:pPr>
            <a:r>
              <a:rPr b="0" i="0" lang="en-US" sz="1400" u="none" cap="none" strike="noStrike">
                <a:solidFill>
                  <a:schemeClr val="dk1"/>
                </a:solidFill>
                <a:latin typeface="Avenir"/>
                <a:ea typeface="Avenir"/>
                <a:cs typeface="Avenir"/>
                <a:sym typeface="Avenir"/>
              </a:rPr>
              <a:t>The 'Vibe It' step generates interactive mockups automatically from previous design inputs, creating a functional prototype.</a:t>
            </a:r>
            <a:endParaRPr/>
          </a:p>
          <a:p>
            <a:pPr indent="0" lvl="0" marL="0" marR="0" rtl="0" algn="l">
              <a:spcBef>
                <a:spcPts val="3100"/>
              </a:spcBef>
              <a:spcAft>
                <a:spcPts val="0"/>
              </a:spcAft>
              <a:buClr>
                <a:schemeClr val="dk1"/>
              </a:buClr>
              <a:buSzPts val="1400"/>
              <a:buFont typeface="Arial"/>
              <a:buNone/>
            </a:pPr>
            <a:r>
              <a:rPr b="1" lang="en-US" sz="1400">
                <a:solidFill>
                  <a:schemeClr val="dk1"/>
                </a:solidFill>
                <a:latin typeface="Avenir"/>
                <a:ea typeface="Avenir"/>
                <a:cs typeface="Avenir"/>
                <a:sym typeface="Avenir"/>
              </a:rPr>
              <a:t>Design Validation and Feedback</a:t>
            </a:r>
            <a:endParaRPr/>
          </a:p>
          <a:p>
            <a:pPr indent="0" lvl="1" marL="0" marR="0" rtl="0" algn="l">
              <a:spcBef>
                <a:spcPts val="1600"/>
              </a:spcBef>
              <a:spcAft>
                <a:spcPts val="0"/>
              </a:spcAft>
              <a:buClr>
                <a:schemeClr val="dk1"/>
              </a:buClr>
              <a:buSzPts val="1400"/>
              <a:buFont typeface="Arial"/>
              <a:buNone/>
            </a:pPr>
            <a:r>
              <a:rPr b="0" i="0" lang="en-US" sz="1400" u="none" cap="none" strike="noStrike">
                <a:solidFill>
                  <a:schemeClr val="dk1"/>
                </a:solidFill>
                <a:latin typeface="Avenir"/>
                <a:ea typeface="Avenir"/>
                <a:cs typeface="Avenir"/>
                <a:sym typeface="Avenir"/>
              </a:rPr>
              <a:t>This phase enables testing of usability and design assumptions, helping teams gather feedback early in development.</a:t>
            </a:r>
            <a:endParaRPr/>
          </a:p>
          <a:p>
            <a:pPr indent="0" lvl="0" marL="0" marR="0" rtl="0" algn="l">
              <a:spcBef>
                <a:spcPts val="3100"/>
              </a:spcBef>
              <a:spcAft>
                <a:spcPts val="0"/>
              </a:spcAft>
              <a:buClr>
                <a:schemeClr val="dk1"/>
              </a:buClr>
              <a:buSzPts val="1400"/>
              <a:buFont typeface="Arial"/>
              <a:buNone/>
            </a:pPr>
            <a:r>
              <a:rPr b="1" lang="en-US" sz="1400">
                <a:solidFill>
                  <a:schemeClr val="dk1"/>
                </a:solidFill>
                <a:latin typeface="Avenir"/>
                <a:ea typeface="Avenir"/>
                <a:cs typeface="Avenir"/>
                <a:sym typeface="Avenir"/>
              </a:rPr>
              <a:t>Risk Reduction and Efficiency</a:t>
            </a:r>
            <a:endParaRPr/>
          </a:p>
          <a:p>
            <a:pPr indent="0" lvl="1" marL="0" marR="0" rtl="0" algn="l">
              <a:spcBef>
                <a:spcPts val="1600"/>
              </a:spcBef>
              <a:spcAft>
                <a:spcPts val="0"/>
              </a:spcAft>
              <a:buClr>
                <a:schemeClr val="dk1"/>
              </a:buClr>
              <a:buSzPts val="1400"/>
              <a:buFont typeface="Arial"/>
              <a:buNone/>
            </a:pPr>
            <a:r>
              <a:rPr b="0" i="0" lang="en-US" sz="1400" u="none" cap="none" strike="noStrike">
                <a:solidFill>
                  <a:schemeClr val="dk1"/>
                </a:solidFill>
                <a:latin typeface="Avenir"/>
                <a:ea typeface="Avenir"/>
                <a:cs typeface="Avenir"/>
                <a:sym typeface="Avenir"/>
              </a:rPr>
              <a:t>Early prototype testing helps identify issues sooner, reducing development risks and improving project efficiency.</a:t>
            </a:r>
            <a:endParaRPr/>
          </a:p>
          <a:p>
            <a:pPr indent="0" lvl="0" marL="0" marR="0" rtl="0" algn="l">
              <a:spcBef>
                <a:spcPts val="3100"/>
              </a:spcBef>
              <a:spcAft>
                <a:spcPts val="0"/>
              </a:spcAft>
              <a:buClr>
                <a:schemeClr val="dk1"/>
              </a:buClr>
              <a:buSzPts val="1400"/>
              <a:buFont typeface="Arial"/>
              <a:buNone/>
            </a:pPr>
            <a:r>
              <a:rPr b="1" lang="en-US" sz="1400">
                <a:solidFill>
                  <a:schemeClr val="dk1"/>
                </a:solidFill>
                <a:latin typeface="Avenir"/>
                <a:ea typeface="Avenir"/>
                <a:cs typeface="Avenir"/>
                <a:sym typeface="Avenir"/>
              </a:rPr>
              <a:t>Stakeholder Experience</a:t>
            </a:r>
            <a:endParaRPr/>
          </a:p>
          <a:p>
            <a:pPr indent="0" lvl="1" marL="0" marR="0" rtl="0" algn="l">
              <a:spcBef>
                <a:spcPts val="1600"/>
              </a:spcBef>
              <a:spcAft>
                <a:spcPts val="0"/>
              </a:spcAft>
              <a:buClr>
                <a:schemeClr val="dk1"/>
              </a:buClr>
              <a:buSzPts val="1400"/>
              <a:buFont typeface="Arial"/>
              <a:buNone/>
            </a:pPr>
            <a:r>
              <a:rPr b="0" i="0" lang="en-US" sz="1400" u="none" cap="none" strike="noStrike">
                <a:solidFill>
                  <a:schemeClr val="dk1"/>
                </a:solidFill>
                <a:latin typeface="Avenir"/>
                <a:ea typeface="Avenir"/>
                <a:cs typeface="Avenir"/>
                <a:sym typeface="Avenir"/>
              </a:rPr>
              <a:t>The prototype allows stakeholders to experience the application in a simulated environment before full development.</a:t>
            </a:r>
            <a:endParaRPr/>
          </a:p>
        </p:txBody>
      </p:sp>
      <p:pic>
        <p:nvPicPr>
          <p:cNvPr descr="People in an office" id="733" name="Google Shape;733;p18"/>
          <p:cNvPicPr preferRelativeResize="0"/>
          <p:nvPr>
            <p:ph idx="2" type="pic"/>
          </p:nvPr>
        </p:nvPicPr>
        <p:blipFill rotWithShape="1">
          <a:blip r:embed="rId3">
            <a:alphaModFix/>
          </a:blip>
          <a:srcRect b="2" l="21185" r="32170" t="0"/>
          <a:stretch/>
        </p:blipFill>
        <p:spPr>
          <a:xfrm>
            <a:off x="7505700" y="266700"/>
            <a:ext cx="4419600" cy="632460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
          <p:cNvSpPr txBox="1"/>
          <p:nvPr>
            <p:ph type="title"/>
          </p:nvPr>
        </p:nvSpPr>
        <p:spPr>
          <a:xfrm>
            <a:off x="533400" y="321564"/>
            <a:ext cx="9875520" cy="10332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venir"/>
              <a:buNone/>
            </a:pPr>
            <a:r>
              <a:rPr lang="en-US" sz="3600"/>
              <a:t>Disclaimer</a:t>
            </a:r>
            <a:endParaRPr/>
          </a:p>
        </p:txBody>
      </p:sp>
      <p:sp>
        <p:nvSpPr>
          <p:cNvPr id="552" name="Google Shape;552;p2"/>
          <p:cNvSpPr txBox="1"/>
          <p:nvPr/>
        </p:nvSpPr>
        <p:spPr>
          <a:xfrm>
            <a:off x="304800" y="2057400"/>
            <a:ext cx="11734800" cy="3962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chemeClr val="dk1"/>
              </a:buClr>
              <a:buSzPts val="2000"/>
              <a:buFont typeface="Noto Sans Symbols"/>
              <a:buChar char="❑"/>
            </a:pPr>
            <a:r>
              <a:rPr b="1" i="0" lang="en-US" sz="2000" u="none" cap="none" strike="noStrike">
                <a:solidFill>
                  <a:schemeClr val="dk1"/>
                </a:solidFill>
                <a:latin typeface="Open Sans Light"/>
                <a:ea typeface="Open Sans Light"/>
                <a:cs typeface="Open Sans Light"/>
                <a:sym typeface="Open Sans Light"/>
              </a:rPr>
              <a:t>Personal Views Disclaimer</a:t>
            </a:r>
            <a:endParaRPr/>
          </a:p>
          <a:p>
            <a:pPr indent="-285750" lvl="2" marL="742950" marR="0" rtl="0" algn="l">
              <a:lnSpc>
                <a:spcPct val="120000"/>
              </a:lnSpc>
              <a:spcBef>
                <a:spcPts val="500"/>
              </a:spcBef>
              <a:spcAft>
                <a:spcPts val="0"/>
              </a:spcAft>
              <a:buClr>
                <a:schemeClr val="dk1"/>
              </a:buClr>
              <a:buSzPts val="1800"/>
              <a:buFont typeface="Noto Sans Symbols"/>
              <a:buChar char="❑"/>
            </a:pPr>
            <a:r>
              <a:rPr b="0" i="0" lang="en-US" sz="1800" u="none" cap="none" strike="noStrike">
                <a:solidFill>
                  <a:schemeClr val="dk1"/>
                </a:solidFill>
                <a:latin typeface="Open Sans Light"/>
                <a:ea typeface="Open Sans Light"/>
                <a:cs typeface="Open Sans Light"/>
                <a:sym typeface="Open Sans Light"/>
              </a:rPr>
              <a:t>The content reflects the presenter’s personal opinions and not official company policies or stances.</a:t>
            </a:r>
            <a:endParaRPr/>
          </a:p>
          <a:p>
            <a:pPr indent="-228600" lvl="0" marL="228600" marR="0" rtl="0" algn="l">
              <a:lnSpc>
                <a:spcPct val="120000"/>
              </a:lnSpc>
              <a:spcBef>
                <a:spcPts val="2500"/>
              </a:spcBef>
              <a:spcAft>
                <a:spcPts val="0"/>
              </a:spcAft>
              <a:buClr>
                <a:schemeClr val="dk1"/>
              </a:buClr>
              <a:buSzPts val="2000"/>
              <a:buFont typeface="Noto Sans Symbols"/>
              <a:buChar char="❑"/>
            </a:pPr>
            <a:r>
              <a:rPr b="1" i="0" lang="en-US" sz="2000" u="none" cap="none" strike="noStrike">
                <a:solidFill>
                  <a:schemeClr val="dk1"/>
                </a:solidFill>
                <a:latin typeface="Open Sans Light"/>
                <a:ea typeface="Open Sans Light"/>
                <a:cs typeface="Open Sans Light"/>
                <a:sym typeface="Open Sans Light"/>
              </a:rPr>
              <a:t>Demonstration Purposes Only</a:t>
            </a:r>
            <a:endParaRPr/>
          </a:p>
          <a:p>
            <a:pPr indent="-285750" lvl="2" marL="742950" marR="0" rtl="0" algn="l">
              <a:lnSpc>
                <a:spcPct val="120000"/>
              </a:lnSpc>
              <a:spcBef>
                <a:spcPts val="500"/>
              </a:spcBef>
              <a:spcAft>
                <a:spcPts val="0"/>
              </a:spcAft>
              <a:buClr>
                <a:schemeClr val="dk1"/>
              </a:buClr>
              <a:buSzPts val="2000"/>
              <a:buFont typeface="Noto Sans Symbols"/>
              <a:buChar char="❑"/>
            </a:pPr>
            <a:r>
              <a:rPr b="0" i="0" lang="en-US" sz="2000" u="none" cap="none" strike="noStrike">
                <a:solidFill>
                  <a:schemeClr val="dk1"/>
                </a:solidFill>
                <a:latin typeface="Open Sans Light"/>
                <a:ea typeface="Open Sans Light"/>
                <a:cs typeface="Open Sans Light"/>
                <a:sym typeface="Open Sans Light"/>
              </a:rPr>
              <a:t>All shared code and technical content are for demonstration only, not production-ready or for live environments.</a:t>
            </a:r>
            <a:endParaRPr/>
          </a:p>
          <a:p>
            <a:pPr indent="-228600" lvl="0" marL="228600" marR="0" rtl="0" algn="l">
              <a:lnSpc>
                <a:spcPct val="120000"/>
              </a:lnSpc>
              <a:spcBef>
                <a:spcPts val="2500"/>
              </a:spcBef>
              <a:spcAft>
                <a:spcPts val="0"/>
              </a:spcAft>
              <a:buClr>
                <a:schemeClr val="dk1"/>
              </a:buClr>
              <a:buSzPts val="2000"/>
              <a:buFont typeface="Noto Sans Symbols"/>
              <a:buChar char="❑"/>
            </a:pPr>
            <a:r>
              <a:rPr b="1" i="0" lang="en-US" sz="2000" u="none" cap="none" strike="noStrike">
                <a:solidFill>
                  <a:schemeClr val="dk1"/>
                </a:solidFill>
                <a:latin typeface="Open Sans Light"/>
                <a:ea typeface="Open Sans Light"/>
                <a:cs typeface="Open Sans Light"/>
                <a:sym typeface="Open Sans Light"/>
              </a:rPr>
              <a:t>Tool Limitations</a:t>
            </a:r>
            <a:endParaRPr/>
          </a:p>
          <a:p>
            <a:pPr indent="-285750" lvl="2" marL="742950" marR="0" rtl="0" algn="l">
              <a:lnSpc>
                <a:spcPct val="120000"/>
              </a:lnSpc>
              <a:spcBef>
                <a:spcPts val="500"/>
              </a:spcBef>
              <a:spcAft>
                <a:spcPts val="0"/>
              </a:spcAft>
              <a:buClr>
                <a:schemeClr val="dk1"/>
              </a:buClr>
              <a:buSzPts val="2000"/>
              <a:buFont typeface="Noto Sans Symbols"/>
              <a:buChar char="❑"/>
            </a:pPr>
            <a:r>
              <a:rPr b="0" i="0" lang="en-US" sz="2000" u="none" cap="none" strike="noStrike">
                <a:solidFill>
                  <a:schemeClr val="dk1"/>
                </a:solidFill>
                <a:latin typeface="Open Sans Light"/>
                <a:ea typeface="Open Sans Light"/>
                <a:cs typeface="Open Sans Light"/>
                <a:sym typeface="Open Sans Light"/>
              </a:rPr>
              <a:t>Tools shown are free or community versions with limited capabilities compared to enterprise or paid versions.</a:t>
            </a:r>
            <a:endParaRPr/>
          </a:p>
          <a:p>
            <a:pPr indent="-228600" lvl="0" marL="228600" marR="0" rtl="0" algn="l">
              <a:lnSpc>
                <a:spcPct val="120000"/>
              </a:lnSpc>
              <a:spcBef>
                <a:spcPts val="2500"/>
              </a:spcBef>
              <a:spcAft>
                <a:spcPts val="0"/>
              </a:spcAft>
              <a:buClr>
                <a:schemeClr val="dk1"/>
              </a:buClr>
              <a:buSzPts val="2000"/>
              <a:buFont typeface="Noto Sans Symbols"/>
              <a:buChar char="❑"/>
            </a:pPr>
            <a:r>
              <a:rPr b="1" i="0" lang="en-US" sz="2000" u="none" cap="none" strike="noStrike">
                <a:solidFill>
                  <a:schemeClr val="dk1"/>
                </a:solidFill>
                <a:latin typeface="Open Sans Light"/>
                <a:ea typeface="Open Sans Light"/>
                <a:cs typeface="Open Sans Light"/>
                <a:sym typeface="Open Sans Light"/>
              </a:rPr>
              <a:t>Responsible Usage Encouraged</a:t>
            </a:r>
            <a:endParaRPr/>
          </a:p>
          <a:p>
            <a:pPr indent="-285750" lvl="2" marL="742950" marR="0" rtl="0" algn="l">
              <a:lnSpc>
                <a:spcPct val="120000"/>
              </a:lnSpc>
              <a:spcBef>
                <a:spcPts val="500"/>
              </a:spcBef>
              <a:spcAft>
                <a:spcPts val="0"/>
              </a:spcAft>
              <a:buClr>
                <a:schemeClr val="dk1"/>
              </a:buClr>
              <a:buSzPts val="2000"/>
              <a:buFont typeface="Noto Sans Symbols"/>
              <a:buChar char="❑"/>
            </a:pPr>
            <a:r>
              <a:rPr b="0" i="0" lang="en-US" sz="2000" u="none" cap="none" strike="noStrike">
                <a:solidFill>
                  <a:schemeClr val="dk1"/>
                </a:solidFill>
                <a:latin typeface="Open Sans Light"/>
                <a:ea typeface="Open Sans Light"/>
                <a:cs typeface="Open Sans Light"/>
                <a:sym typeface="Open Sans Light"/>
              </a:rPr>
              <a:t>Attendees should apply responsible AI practices and follow organizational ethical guidelines when implementing solutions.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9"/>
          <p:cNvSpPr txBox="1"/>
          <p:nvPr>
            <p:ph type="title"/>
          </p:nvPr>
        </p:nvSpPr>
        <p:spPr>
          <a:xfrm>
            <a:off x="3657600" y="2807208"/>
            <a:ext cx="7772400" cy="3346704"/>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lt1"/>
              </a:buClr>
              <a:buSzPts val="5400"/>
              <a:buFont typeface="Avenir"/>
              <a:buNone/>
            </a:pPr>
            <a:r>
              <a:rPr lang="en-US"/>
              <a:t>LEARNING OUTCOMES AND CAREER IMPACT</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9"/>
                                        </p:tgtEl>
                                        <p:attrNameLst>
                                          <p:attrName>style.visibility</p:attrName>
                                        </p:attrNameLst>
                                      </p:cBhvr>
                                      <p:to>
                                        <p:strVal val="visible"/>
                                      </p:to>
                                    </p:set>
                                    <p:animEffect filter="fade" transition="in">
                                      <p:cBhvr>
                                        <p:cTn dur="700"/>
                                        <p:tgtEl>
                                          <p:spTgt spid="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20"/>
          <p:cNvSpPr txBox="1"/>
          <p:nvPr>
            <p:ph type="title"/>
          </p:nvPr>
        </p:nvSpPr>
        <p:spPr>
          <a:xfrm>
            <a:off x="6153912" y="0"/>
            <a:ext cx="5440680" cy="762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a:t>Key Learnings </a:t>
            </a:r>
            <a:endParaRPr/>
          </a:p>
        </p:txBody>
      </p:sp>
      <p:sp>
        <p:nvSpPr>
          <p:cNvPr id="745" name="Google Shape;745;p20"/>
          <p:cNvSpPr txBox="1"/>
          <p:nvPr>
            <p:ph idx="1" type="body"/>
          </p:nvPr>
        </p:nvSpPr>
        <p:spPr>
          <a:xfrm>
            <a:off x="6019800" y="838200"/>
            <a:ext cx="5791200" cy="5791200"/>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dk1"/>
              </a:buClr>
              <a:buSzPts val="1600"/>
              <a:buFont typeface="Noto Sans Symbols"/>
              <a:buChar char="❑"/>
            </a:pPr>
            <a:r>
              <a:rPr b="1" lang="en-US" sz="1600"/>
              <a:t>Live GenAI App Prototyping</a:t>
            </a:r>
            <a:br>
              <a:rPr lang="en-US"/>
            </a:br>
            <a:r>
              <a:rPr lang="en-US"/>
              <a:t>Hands-on experience building a multi-modal apps using Vibe coding platforms like GitHub Copilot, Google AI Studio or Google Firebase Studio.</a:t>
            </a:r>
            <a:endParaRPr/>
          </a:p>
          <a:p>
            <a:pPr indent="-228600" lvl="0" marL="228600" rtl="0" algn="l">
              <a:lnSpc>
                <a:spcPct val="120000"/>
              </a:lnSpc>
              <a:spcBef>
                <a:spcPts val="1000"/>
              </a:spcBef>
              <a:spcAft>
                <a:spcPts val="0"/>
              </a:spcAft>
              <a:buClr>
                <a:schemeClr val="dk1"/>
              </a:buClr>
              <a:buSzPts val="1600"/>
              <a:buFont typeface="Noto Sans Symbols"/>
              <a:buChar char="❑"/>
            </a:pPr>
            <a:r>
              <a:rPr b="1" lang="en-US" sz="1600"/>
              <a:t>Vibe Coding and Agentic Collaboration</a:t>
            </a:r>
            <a:br>
              <a:rPr lang="en-US"/>
            </a:br>
            <a:r>
              <a:rPr lang="en-US"/>
              <a:t>Learn how to co-create with AI Agents with XP-style collaboration and Agentic capabilities to boost speed, creativity, and code quality.</a:t>
            </a:r>
            <a:endParaRPr/>
          </a:p>
          <a:p>
            <a:pPr indent="-228600" lvl="0" marL="228600" rtl="0" algn="l">
              <a:lnSpc>
                <a:spcPct val="120000"/>
              </a:lnSpc>
              <a:spcBef>
                <a:spcPts val="1000"/>
              </a:spcBef>
              <a:spcAft>
                <a:spcPts val="0"/>
              </a:spcAft>
              <a:buClr>
                <a:schemeClr val="dk1"/>
              </a:buClr>
              <a:buSzPts val="1600"/>
              <a:buFont typeface="Noto Sans Symbols"/>
              <a:buChar char="❑"/>
            </a:pPr>
            <a:r>
              <a:rPr b="1" lang="en-US" sz="1600"/>
              <a:t>Vibe coding and Prompt Engineering</a:t>
            </a:r>
            <a:br>
              <a:rPr lang="en-US"/>
            </a:br>
            <a:r>
              <a:rPr lang="en-US"/>
              <a:t>Practice writing effective prompts for ideation, design, coding, testing, and documentation.</a:t>
            </a:r>
            <a:endParaRPr/>
          </a:p>
          <a:p>
            <a:pPr indent="-228600" lvl="0" marL="228600" rtl="0" algn="l">
              <a:lnSpc>
                <a:spcPct val="120000"/>
              </a:lnSpc>
              <a:spcBef>
                <a:spcPts val="1000"/>
              </a:spcBef>
              <a:spcAft>
                <a:spcPts val="0"/>
              </a:spcAft>
              <a:buClr>
                <a:schemeClr val="dk1"/>
              </a:buClr>
              <a:buSzPts val="1600"/>
              <a:buFont typeface="Noto Sans Symbols"/>
              <a:buChar char="❑"/>
            </a:pPr>
            <a:r>
              <a:rPr b="1" lang="en-US" sz="1600"/>
              <a:t>Responsible GenAI Use</a:t>
            </a:r>
            <a:br>
              <a:rPr lang="en-US"/>
            </a:br>
            <a:r>
              <a:rPr lang="en-US"/>
              <a:t>Gain a mental model for secure, ethical, and environmentally conscious GenAI development—avoiding hallucinations and misuse.</a:t>
            </a:r>
            <a:endParaRPr/>
          </a:p>
          <a:p>
            <a:pPr indent="-228600" lvl="0" marL="228600" rtl="0" algn="l">
              <a:lnSpc>
                <a:spcPct val="120000"/>
              </a:lnSpc>
              <a:spcBef>
                <a:spcPts val="1000"/>
              </a:spcBef>
              <a:spcAft>
                <a:spcPts val="0"/>
              </a:spcAft>
              <a:buClr>
                <a:schemeClr val="dk1"/>
              </a:buClr>
              <a:buSzPts val="1600"/>
              <a:buFont typeface="Noto Sans Symbols"/>
              <a:buChar char="❑"/>
            </a:pPr>
            <a:r>
              <a:rPr b="1" lang="en-US" sz="1600"/>
              <a:t>Internship &amp; Career Readiness</a:t>
            </a:r>
            <a:br>
              <a:rPr lang="en-US"/>
            </a:br>
            <a:r>
              <a:rPr lang="en-US"/>
              <a:t>Map GenAI skills to real-world roles, showcasing how vibe coding accelerates onboarding and productivity in entry-level tech jobs.</a:t>
            </a:r>
            <a:endParaRPr/>
          </a:p>
          <a:p>
            <a:pPr indent="-139700" lvl="0" marL="228600" rtl="0" algn="l">
              <a:lnSpc>
                <a:spcPct val="120000"/>
              </a:lnSpc>
              <a:spcBef>
                <a:spcPts val="1000"/>
              </a:spcBef>
              <a:spcAft>
                <a:spcPts val="0"/>
              </a:spcAft>
              <a:buClr>
                <a:schemeClr val="dk1"/>
              </a:buClr>
              <a:buSzPts val="1400"/>
              <a:buFont typeface="Noto Sans Symbols"/>
              <a:buNone/>
            </a:pPr>
            <a:r>
              <a:t/>
            </a:r>
            <a:endParaRPr/>
          </a:p>
        </p:txBody>
      </p:sp>
      <p:pic>
        <p:nvPicPr>
          <p:cNvPr descr="Young people in programming school listening to the young, beautiful teacher." id="746" name="Google Shape;746;p20"/>
          <p:cNvPicPr preferRelativeResize="0"/>
          <p:nvPr>
            <p:ph idx="2" type="pic"/>
          </p:nvPr>
        </p:nvPicPr>
        <p:blipFill rotWithShape="1">
          <a:blip r:embed="rId3">
            <a:alphaModFix/>
          </a:blip>
          <a:srcRect b="0" l="22684" r="22684" t="0"/>
          <a:stretch/>
        </p:blipFill>
        <p:spPr>
          <a:xfrm>
            <a:off x="0" y="0"/>
            <a:ext cx="5246688" cy="6400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21"/>
          <p:cNvSpPr txBox="1"/>
          <p:nvPr>
            <p:ph type="title"/>
          </p:nvPr>
        </p:nvSpPr>
        <p:spPr>
          <a:xfrm>
            <a:off x="731520" y="2596896"/>
            <a:ext cx="8933688" cy="356616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0"/>
              </a:spcBef>
              <a:spcAft>
                <a:spcPts val="0"/>
              </a:spcAft>
              <a:buClr>
                <a:schemeClr val="lt1"/>
              </a:buClr>
              <a:buSzPts val="6000"/>
              <a:buFont typeface="Avenir"/>
              <a:buNone/>
            </a:pPr>
            <a:r>
              <a:rPr lang="en-US"/>
              <a:t>NEXT STEPS AND CAREER READINESS</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52"/>
                                        </p:tgtEl>
                                        <p:attrNameLst>
                                          <p:attrName>style.visibility</p:attrName>
                                        </p:attrNameLst>
                                      </p:cBhvr>
                                      <p:to>
                                        <p:strVal val="visible"/>
                                      </p:to>
                                    </p:set>
                                    <p:animEffect filter="fade" transition="in">
                                      <p:cBhvr>
                                        <p:cTn dur="700"/>
                                        <p:tgtEl>
                                          <p:spTgt spid="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22"/>
          <p:cNvSpPr txBox="1"/>
          <p:nvPr>
            <p:ph type="title"/>
          </p:nvPr>
        </p:nvSpPr>
        <p:spPr>
          <a:xfrm>
            <a:off x="731520" y="0"/>
            <a:ext cx="6858000" cy="92354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a:t>Building Your Portfolio</a:t>
            </a:r>
            <a:endParaRPr/>
          </a:p>
        </p:txBody>
      </p:sp>
      <p:sp>
        <p:nvSpPr>
          <p:cNvPr id="759" name="Google Shape;759;p22"/>
          <p:cNvSpPr txBox="1"/>
          <p:nvPr>
            <p:ph idx="1" type="body"/>
          </p:nvPr>
        </p:nvSpPr>
        <p:spPr>
          <a:xfrm>
            <a:off x="731520" y="990600"/>
            <a:ext cx="7421880" cy="4608576"/>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dk1"/>
              </a:buClr>
              <a:buSzPts val="1600"/>
              <a:buFont typeface="Noto Sans Symbols"/>
              <a:buChar char="❑"/>
            </a:pPr>
            <a:r>
              <a:rPr b="1" lang="en-US" sz="1600"/>
              <a:t>Create Public Repositories</a:t>
            </a:r>
            <a:endParaRPr/>
          </a:p>
          <a:p>
            <a:pPr indent="-285750" lvl="1" marL="285750" rtl="0" algn="l">
              <a:lnSpc>
                <a:spcPct val="120000"/>
              </a:lnSpc>
              <a:spcBef>
                <a:spcPts val="500"/>
              </a:spcBef>
              <a:spcAft>
                <a:spcPts val="0"/>
              </a:spcAft>
              <a:buClr>
                <a:schemeClr val="dk1"/>
              </a:buClr>
              <a:buSzPts val="1600"/>
              <a:buFont typeface="Noto Sans Symbols"/>
              <a:buChar char="▪"/>
            </a:pPr>
            <a:r>
              <a:rPr lang="en-US" sz="1600"/>
              <a:t>Students can document their prompts and learning outcomes in public repositories to showcase their work.</a:t>
            </a:r>
            <a:endParaRPr sz="1600"/>
          </a:p>
          <a:p>
            <a:pPr indent="-228600" lvl="0" marL="228600" rtl="0" algn="l">
              <a:lnSpc>
                <a:spcPct val="120000"/>
              </a:lnSpc>
              <a:spcBef>
                <a:spcPts val="2500"/>
              </a:spcBef>
              <a:spcAft>
                <a:spcPts val="0"/>
              </a:spcAft>
              <a:buClr>
                <a:schemeClr val="dk1"/>
              </a:buClr>
              <a:buSzPts val="1600"/>
              <a:buFont typeface="Noto Sans Symbols"/>
              <a:buChar char="❑"/>
            </a:pPr>
            <a:r>
              <a:rPr b="1" lang="en-US" sz="1600"/>
              <a:t>Showcase Technical Projects</a:t>
            </a:r>
            <a:endParaRPr/>
          </a:p>
          <a:p>
            <a:pPr indent="-285750" lvl="1" marL="285750" rtl="0" algn="l">
              <a:lnSpc>
                <a:spcPct val="120000"/>
              </a:lnSpc>
              <a:spcBef>
                <a:spcPts val="500"/>
              </a:spcBef>
              <a:spcAft>
                <a:spcPts val="0"/>
              </a:spcAft>
              <a:buClr>
                <a:schemeClr val="dk1"/>
              </a:buClr>
              <a:buSzPts val="1600"/>
              <a:buChar char="•"/>
            </a:pPr>
            <a:r>
              <a:rPr lang="en-US" sz="1600"/>
              <a:t>Projects using AI Studio, Firebase, and Copilot demonstrate technical skills and innovation in portfolios.</a:t>
            </a:r>
            <a:endParaRPr sz="1600"/>
          </a:p>
          <a:p>
            <a:pPr indent="-228600" lvl="0" marL="228600" rtl="0" algn="l">
              <a:lnSpc>
                <a:spcPct val="120000"/>
              </a:lnSpc>
              <a:spcBef>
                <a:spcPts val="2500"/>
              </a:spcBef>
              <a:spcAft>
                <a:spcPts val="0"/>
              </a:spcAft>
              <a:buClr>
                <a:schemeClr val="dk1"/>
              </a:buClr>
              <a:buSzPts val="1600"/>
              <a:buFont typeface="Noto Sans Symbols"/>
              <a:buChar char="❑"/>
            </a:pPr>
            <a:r>
              <a:rPr b="1" lang="en-US" sz="1600"/>
              <a:t>Engage in Continuous Learning</a:t>
            </a:r>
            <a:endParaRPr/>
          </a:p>
          <a:p>
            <a:pPr indent="-285750" lvl="1" marL="285750" rtl="0" algn="l">
              <a:lnSpc>
                <a:spcPct val="120000"/>
              </a:lnSpc>
              <a:spcBef>
                <a:spcPts val="500"/>
              </a:spcBef>
              <a:spcAft>
                <a:spcPts val="0"/>
              </a:spcAft>
              <a:buClr>
                <a:schemeClr val="dk1"/>
              </a:buClr>
              <a:buSzPts val="1600"/>
              <a:buChar char="•"/>
            </a:pPr>
            <a:r>
              <a:rPr lang="en-US" sz="1600"/>
              <a:t>Continuous learning, open-source contributions, and hackathons improve visibility and career opportunities.</a:t>
            </a:r>
            <a:endParaRPr sz="1600"/>
          </a:p>
          <a:p>
            <a:pPr indent="-228600" lvl="0" marL="228600" rtl="0" algn="l">
              <a:lnSpc>
                <a:spcPct val="120000"/>
              </a:lnSpc>
              <a:spcBef>
                <a:spcPts val="2500"/>
              </a:spcBef>
              <a:spcAft>
                <a:spcPts val="0"/>
              </a:spcAft>
              <a:buClr>
                <a:schemeClr val="dk1"/>
              </a:buClr>
              <a:buSzPts val="1600"/>
              <a:buFont typeface="Noto Sans Symbols"/>
              <a:buChar char="❑"/>
            </a:pPr>
            <a:r>
              <a:rPr b="1" lang="en-US" sz="1600"/>
              <a:t>Prepare for Career Readiness</a:t>
            </a:r>
            <a:endParaRPr/>
          </a:p>
          <a:p>
            <a:pPr indent="-285750" lvl="1" marL="285750" rtl="0" algn="l">
              <a:lnSpc>
                <a:spcPct val="120000"/>
              </a:lnSpc>
              <a:spcBef>
                <a:spcPts val="500"/>
              </a:spcBef>
              <a:spcAft>
                <a:spcPts val="0"/>
              </a:spcAft>
              <a:buClr>
                <a:schemeClr val="dk1"/>
              </a:buClr>
              <a:buSzPts val="1600"/>
              <a:buChar char="•"/>
            </a:pPr>
            <a:r>
              <a:rPr lang="en-US" sz="1600"/>
              <a:t>A strong portfolio with real skills makes students attractive for internships and entry-level roles.</a:t>
            </a:r>
            <a:endParaRPr sz="1600"/>
          </a:p>
        </p:txBody>
      </p:sp>
      <p:pic>
        <p:nvPicPr>
          <p:cNvPr descr="4K Resolution" id="760" name="Google Shape;760;p22"/>
          <p:cNvPicPr preferRelativeResize="0"/>
          <p:nvPr>
            <p:ph idx="2" type="pic"/>
          </p:nvPr>
        </p:nvPicPr>
        <p:blipFill rotWithShape="1">
          <a:blip r:embed="rId3">
            <a:alphaModFix/>
          </a:blip>
          <a:srcRect b="-1" l="33892" r="32754" t="0"/>
          <a:stretch/>
        </p:blipFill>
        <p:spPr>
          <a:xfrm>
            <a:off x="8491126" y="603504"/>
            <a:ext cx="3085177" cy="5202936"/>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759"/>
                                        </p:tgtEl>
                                        <p:attrNameLst>
                                          <p:attrName>style.visibility</p:attrName>
                                        </p:attrNameLst>
                                      </p:cBhvr>
                                      <p:to>
                                        <p:strVal val="visible"/>
                                      </p:to>
                                    </p:set>
                                    <p:animEffect filter="fade" transition="in">
                                      <p:cBhvr>
                                        <p:cTn dur="250"/>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23"/>
          <p:cNvSpPr txBox="1"/>
          <p:nvPr>
            <p:ph type="ctrTitle"/>
          </p:nvPr>
        </p:nvSpPr>
        <p:spPr>
          <a:xfrm>
            <a:off x="731520" y="941832"/>
            <a:ext cx="4626864" cy="320954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venir"/>
              <a:buNone/>
            </a:pPr>
            <a:r>
              <a:rPr lang="en-US"/>
              <a:t>THANK YOU</a:t>
            </a:r>
            <a:endParaRPr/>
          </a:p>
        </p:txBody>
      </p:sp>
      <p:sp>
        <p:nvSpPr>
          <p:cNvPr id="766" name="Google Shape;766;p23"/>
          <p:cNvSpPr txBox="1"/>
          <p:nvPr>
            <p:ph idx="1" type="subTitle"/>
          </p:nvPr>
        </p:nvSpPr>
        <p:spPr>
          <a:xfrm>
            <a:off x="731520" y="4974336"/>
            <a:ext cx="4626864" cy="1453896"/>
          </a:xfrm>
          <a:prstGeom prst="rect">
            <a:avLst/>
          </a:prstGeom>
          <a:noFill/>
          <a:ln>
            <a:noFill/>
          </a:ln>
        </p:spPr>
        <p:txBody>
          <a:bodyPr anchorCtr="0" anchor="ctr" bIns="45700" lIns="91425" spcFirstLastPara="1" rIns="91425" wrap="square" tIns="45700">
            <a:normAutofit/>
          </a:bodyPr>
          <a:lstStyle/>
          <a:p>
            <a:pPr indent="0" lvl="0" marL="0" rtl="0" algn="l">
              <a:lnSpc>
                <a:spcPct val="120000"/>
              </a:lnSpc>
              <a:spcBef>
                <a:spcPts val="0"/>
              </a:spcBef>
              <a:spcAft>
                <a:spcPts val="0"/>
              </a:spcAft>
              <a:buClr>
                <a:schemeClr val="lt1"/>
              </a:buClr>
              <a:buSzPts val="1400"/>
              <a:buNone/>
            </a:pPr>
            <a:r>
              <a:t/>
            </a:r>
            <a:endParaRPr/>
          </a:p>
        </p:txBody>
      </p:sp>
      <p:pic>
        <p:nvPicPr>
          <p:cNvPr descr="Stick figure families holding hands" id="767" name="Google Shape;767;p23"/>
          <p:cNvPicPr preferRelativeResize="0"/>
          <p:nvPr>
            <p:ph idx="2" type="pic"/>
          </p:nvPr>
        </p:nvPicPr>
        <p:blipFill rotWithShape="1">
          <a:blip r:embed="rId3">
            <a:alphaModFix/>
          </a:blip>
          <a:srcRect b="0" l="20318" r="20318" t="0"/>
          <a:stretch/>
        </p:blipFill>
        <p:spPr>
          <a:xfrm>
            <a:off x="6092952" y="57"/>
            <a:ext cx="6099048" cy="68578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
          <p:cNvSpPr txBox="1"/>
          <p:nvPr>
            <p:ph type="title"/>
          </p:nvPr>
        </p:nvSpPr>
        <p:spPr>
          <a:xfrm>
            <a:off x="731520" y="2596896"/>
            <a:ext cx="10546080" cy="3575304"/>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0"/>
              </a:spcBef>
              <a:spcAft>
                <a:spcPts val="0"/>
              </a:spcAft>
              <a:buClr>
                <a:schemeClr val="lt1"/>
              </a:buClr>
              <a:buSzPts val="5400"/>
              <a:buFont typeface="Avenir"/>
              <a:buNone/>
            </a:pPr>
            <a:r>
              <a:rPr lang="en-US" sz="5400"/>
              <a:t>KNOW THE SPEAKERS'</a:t>
            </a:r>
            <a:endParaRPr/>
          </a:p>
        </p:txBody>
      </p:sp>
      <p:pic>
        <p:nvPicPr>
          <p:cNvPr descr="A person with dark hair wearing a blue shirt&#10;&#10;AI-generated content may be incorrect." id="559" name="Google Shape;559;p3"/>
          <p:cNvPicPr preferRelativeResize="0"/>
          <p:nvPr/>
        </p:nvPicPr>
        <p:blipFill rotWithShape="1">
          <a:blip r:embed="rId3">
            <a:alphaModFix/>
          </a:blip>
          <a:srcRect b="0" l="0" r="0" t="0"/>
          <a:stretch/>
        </p:blipFill>
        <p:spPr>
          <a:xfrm>
            <a:off x="6426559" y="1679812"/>
            <a:ext cx="2137747" cy="2252109"/>
          </a:xfrm>
          <a:prstGeom prst="rect">
            <a:avLst/>
          </a:prstGeom>
          <a:noFill/>
          <a:ln>
            <a:noFill/>
          </a:ln>
        </p:spPr>
      </p:pic>
      <p:pic>
        <p:nvPicPr>
          <p:cNvPr descr="A person in a suit and tie&#10;&#10;AI-generated content may be incorrect." id="560" name="Google Shape;560;p3"/>
          <p:cNvPicPr preferRelativeResize="0"/>
          <p:nvPr/>
        </p:nvPicPr>
        <p:blipFill rotWithShape="1">
          <a:blip r:embed="rId4">
            <a:alphaModFix/>
          </a:blip>
          <a:srcRect b="22330" l="0" r="0" t="0"/>
          <a:stretch/>
        </p:blipFill>
        <p:spPr>
          <a:xfrm>
            <a:off x="9017359" y="1676400"/>
            <a:ext cx="2260241" cy="2252109"/>
          </a:xfrm>
          <a:prstGeom prst="rect">
            <a:avLst/>
          </a:prstGeom>
          <a:noFill/>
          <a:ln cap="flat" cmpd="sng" w="9525">
            <a:solidFill>
              <a:schemeClr val="lt1"/>
            </a:solidFill>
            <a:prstDash val="solid"/>
            <a:round/>
            <a:headEnd len="sm" w="sm" type="none"/>
            <a:tailEnd len="sm" w="sm" type="none"/>
          </a:ln>
        </p:spPr>
      </p:pic>
      <p:pic>
        <p:nvPicPr>
          <p:cNvPr descr="A person wearing glasses and a black shirt&#10;&#10;AI-generated content may be incorrect." id="561" name="Google Shape;561;p3"/>
          <p:cNvPicPr preferRelativeResize="0"/>
          <p:nvPr/>
        </p:nvPicPr>
        <p:blipFill rotWithShape="1">
          <a:blip r:embed="rId5">
            <a:alphaModFix/>
          </a:blip>
          <a:srcRect b="0" l="10512" r="8632" t="0"/>
          <a:stretch/>
        </p:blipFill>
        <p:spPr>
          <a:xfrm>
            <a:off x="3759559" y="1685498"/>
            <a:ext cx="2047160" cy="2252109"/>
          </a:xfrm>
          <a:prstGeom prst="rect">
            <a:avLst/>
          </a:prstGeom>
          <a:noFill/>
          <a:ln>
            <a:noFill/>
          </a:ln>
        </p:spPr>
      </p:pic>
      <p:pic>
        <p:nvPicPr>
          <p:cNvPr descr="A person wearing glasses and a suit&#10;&#10;AI-generated content may be incorrect." id="562" name="Google Shape;562;p3"/>
          <p:cNvPicPr preferRelativeResize="0"/>
          <p:nvPr/>
        </p:nvPicPr>
        <p:blipFill rotWithShape="1">
          <a:blip r:embed="rId6">
            <a:alphaModFix/>
          </a:blip>
          <a:srcRect b="0" l="0" r="0" t="0"/>
          <a:stretch/>
        </p:blipFill>
        <p:spPr>
          <a:xfrm flipH="1">
            <a:off x="863959" y="1679812"/>
            <a:ext cx="2483314" cy="2252109"/>
          </a:xfrm>
          <a:prstGeom prst="rect">
            <a:avLst/>
          </a:prstGeom>
          <a:noFill/>
          <a:ln cap="flat" cmpd="sng" w="9525">
            <a:solidFill>
              <a:schemeClr val="lt1"/>
            </a:solidFill>
            <a:prstDash val="solid"/>
            <a:round/>
            <a:headEnd len="sm" w="sm" type="none"/>
            <a:tailEnd len="sm" w="sm" type="none"/>
          </a:ln>
        </p:spPr>
      </p:pic>
      <p:sp>
        <p:nvSpPr>
          <p:cNvPr id="563" name="Google Shape;563;p3"/>
          <p:cNvSpPr txBox="1"/>
          <p:nvPr/>
        </p:nvSpPr>
        <p:spPr>
          <a:xfrm>
            <a:off x="914401" y="4013761"/>
            <a:ext cx="208881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Avenir"/>
                <a:ea typeface="Avenir"/>
                <a:cs typeface="Avenir"/>
                <a:sym typeface="Avenir"/>
              </a:rPr>
              <a:t>Abhijit Shah</a:t>
            </a:r>
            <a:endParaRPr/>
          </a:p>
          <a:p>
            <a:pPr indent="0" lvl="0" marL="0" marR="0" rtl="0" algn="ctr">
              <a:spcBef>
                <a:spcPts val="0"/>
              </a:spcBef>
              <a:spcAft>
                <a:spcPts val="0"/>
              </a:spcAft>
              <a:buNone/>
            </a:pPr>
            <a:r>
              <a:rPr b="1" i="0" lang="en-US" sz="1800" u="none" cap="none" strike="noStrike">
                <a:solidFill>
                  <a:schemeClr val="lt1"/>
                </a:solidFill>
                <a:latin typeface="Avenir"/>
                <a:ea typeface="Avenir"/>
                <a:cs typeface="Avenir"/>
                <a:sym typeface="Avenir"/>
              </a:rPr>
              <a:t>Principal Architect</a:t>
            </a:r>
            <a:endParaRPr/>
          </a:p>
        </p:txBody>
      </p:sp>
      <p:sp>
        <p:nvSpPr>
          <p:cNvPr id="564" name="Google Shape;564;p3"/>
          <p:cNvSpPr txBox="1"/>
          <p:nvPr/>
        </p:nvSpPr>
        <p:spPr>
          <a:xfrm>
            <a:off x="3808084" y="4013761"/>
            <a:ext cx="236411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Avenir"/>
                <a:ea typeface="Avenir"/>
                <a:cs typeface="Avenir"/>
                <a:sym typeface="Avenir"/>
              </a:rPr>
              <a:t>Yogesh Umbarkar</a:t>
            </a:r>
            <a:endParaRPr/>
          </a:p>
          <a:p>
            <a:pPr indent="0" lvl="0" marL="0" marR="0" rtl="0" algn="ctr">
              <a:spcBef>
                <a:spcPts val="0"/>
              </a:spcBef>
              <a:spcAft>
                <a:spcPts val="0"/>
              </a:spcAft>
              <a:buNone/>
            </a:pPr>
            <a:r>
              <a:rPr b="1" i="0" lang="en-US" sz="1800" u="none" cap="none" strike="noStrike">
                <a:solidFill>
                  <a:schemeClr val="lt1"/>
                </a:solidFill>
                <a:latin typeface="Avenir"/>
                <a:ea typeface="Avenir"/>
                <a:cs typeface="Avenir"/>
                <a:sym typeface="Avenir"/>
              </a:rPr>
              <a:t>Sr. Project Manager </a:t>
            </a:r>
            <a:endParaRPr/>
          </a:p>
        </p:txBody>
      </p:sp>
      <p:sp>
        <p:nvSpPr>
          <p:cNvPr id="565" name="Google Shape;565;p3"/>
          <p:cNvSpPr txBox="1"/>
          <p:nvPr/>
        </p:nvSpPr>
        <p:spPr>
          <a:xfrm>
            <a:off x="6588058" y="4013761"/>
            <a:ext cx="208881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Avenir"/>
                <a:ea typeface="Avenir"/>
                <a:cs typeface="Avenir"/>
                <a:sym typeface="Avenir"/>
              </a:rPr>
              <a:t>Mugdha Shah</a:t>
            </a:r>
            <a:endParaRPr/>
          </a:p>
          <a:p>
            <a:pPr indent="0" lvl="0" marL="0" marR="0" rtl="0" algn="ctr">
              <a:spcBef>
                <a:spcPts val="0"/>
              </a:spcBef>
              <a:spcAft>
                <a:spcPts val="0"/>
              </a:spcAft>
              <a:buNone/>
            </a:pPr>
            <a:r>
              <a:rPr b="1" i="0" lang="en-US" sz="1800" u="none" cap="none" strike="noStrike">
                <a:solidFill>
                  <a:schemeClr val="lt1"/>
                </a:solidFill>
                <a:latin typeface="Avenir"/>
                <a:ea typeface="Avenir"/>
                <a:cs typeface="Avenir"/>
                <a:sym typeface="Avenir"/>
              </a:rPr>
              <a:t>Product Manager</a:t>
            </a:r>
            <a:endParaRPr/>
          </a:p>
        </p:txBody>
      </p:sp>
      <p:sp>
        <p:nvSpPr>
          <p:cNvPr id="566" name="Google Shape;566;p3"/>
          <p:cNvSpPr txBox="1"/>
          <p:nvPr/>
        </p:nvSpPr>
        <p:spPr>
          <a:xfrm>
            <a:off x="8951192" y="4013761"/>
            <a:ext cx="278360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Avenir"/>
                <a:ea typeface="Avenir"/>
                <a:cs typeface="Avenir"/>
                <a:sym typeface="Avenir"/>
              </a:rPr>
              <a:t>Harshad More</a:t>
            </a:r>
            <a:endParaRPr/>
          </a:p>
          <a:p>
            <a:pPr indent="0" lvl="0" marL="0" marR="0" rtl="0" algn="ctr">
              <a:spcBef>
                <a:spcPts val="0"/>
              </a:spcBef>
              <a:spcAft>
                <a:spcPts val="0"/>
              </a:spcAft>
              <a:buNone/>
            </a:pPr>
            <a:r>
              <a:rPr b="1" i="0" lang="en-US" sz="1800" u="none" cap="none" strike="noStrike">
                <a:solidFill>
                  <a:schemeClr val="lt1"/>
                </a:solidFill>
                <a:latin typeface="Avenir"/>
                <a:ea typeface="Avenir"/>
                <a:cs typeface="Avenir"/>
                <a:sym typeface="Avenir"/>
              </a:rPr>
              <a:t>Sr. Technology Architect</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558"/>
                                        </p:tgtEl>
                                        <p:attrNameLst>
                                          <p:attrName>style.visibility</p:attrName>
                                        </p:attrNameLst>
                                      </p:cBhvr>
                                      <p:to>
                                        <p:strVal val="visible"/>
                                      </p:to>
                                    </p:set>
                                    <p:animEffect filter="fade" transition="in">
                                      <p:cBhvr>
                                        <p:cTn dur="4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
          <p:cNvSpPr txBox="1"/>
          <p:nvPr>
            <p:ph type="title"/>
          </p:nvPr>
        </p:nvSpPr>
        <p:spPr>
          <a:xfrm>
            <a:off x="731520" y="228600"/>
            <a:ext cx="6858000" cy="92354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a:t>Workshop Agenda</a:t>
            </a:r>
            <a:endParaRPr/>
          </a:p>
        </p:txBody>
      </p:sp>
      <p:sp>
        <p:nvSpPr>
          <p:cNvPr id="573" name="Google Shape;573;p4"/>
          <p:cNvSpPr txBox="1"/>
          <p:nvPr>
            <p:ph idx="1" type="body"/>
          </p:nvPr>
        </p:nvSpPr>
        <p:spPr>
          <a:xfrm>
            <a:off x="731520" y="1380744"/>
            <a:ext cx="7574280" cy="4608576"/>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dk1"/>
              </a:buClr>
              <a:buSzPts val="1600"/>
              <a:buFont typeface="Noto Sans Symbols"/>
              <a:buChar char="❑"/>
            </a:pPr>
            <a:r>
              <a:rPr b="1" lang="en-US" sz="1600"/>
              <a:t>Workshop Introduction</a:t>
            </a:r>
            <a:endParaRPr/>
          </a:p>
          <a:p>
            <a:pPr indent="-228600" lvl="1" marL="457200" rtl="0" algn="l">
              <a:lnSpc>
                <a:spcPct val="120000"/>
              </a:lnSpc>
              <a:spcBef>
                <a:spcPts val="600"/>
              </a:spcBef>
              <a:spcAft>
                <a:spcPts val="0"/>
              </a:spcAft>
              <a:buClr>
                <a:schemeClr val="dk1"/>
              </a:buClr>
              <a:buSzPts val="1600"/>
              <a:buFont typeface="Noto Sans Symbols"/>
              <a:buChar char="❑"/>
            </a:pPr>
            <a:r>
              <a:rPr lang="en-US" sz="1600"/>
              <a:t>Combining human creativity with AI Agents to build software effectively.</a:t>
            </a:r>
            <a:endParaRPr b="1" sz="1600"/>
          </a:p>
          <a:p>
            <a:pPr indent="-228600" lvl="0" marL="228600" rtl="0" algn="l">
              <a:lnSpc>
                <a:spcPct val="120000"/>
              </a:lnSpc>
              <a:spcBef>
                <a:spcPts val="1000"/>
              </a:spcBef>
              <a:spcAft>
                <a:spcPts val="0"/>
              </a:spcAft>
              <a:buClr>
                <a:schemeClr val="dk1"/>
              </a:buClr>
              <a:buSzPts val="1600"/>
              <a:buFont typeface="Noto Sans Symbols"/>
              <a:buChar char="❑"/>
            </a:pPr>
            <a:r>
              <a:rPr b="1" lang="en-US" sz="1600"/>
              <a:t>Getting Started </a:t>
            </a:r>
            <a:endParaRPr/>
          </a:p>
          <a:p>
            <a:pPr indent="-228600" lvl="1" marL="457200" rtl="0" algn="l">
              <a:lnSpc>
                <a:spcPct val="120000"/>
              </a:lnSpc>
              <a:spcBef>
                <a:spcPts val="500"/>
              </a:spcBef>
              <a:spcAft>
                <a:spcPts val="0"/>
              </a:spcAft>
              <a:buClr>
                <a:schemeClr val="dk1"/>
              </a:buClr>
              <a:buSzPts val="1600"/>
              <a:buFont typeface="Noto Sans Symbols"/>
              <a:buChar char="❑"/>
            </a:pPr>
            <a:r>
              <a:rPr lang="en-US" sz="1600"/>
              <a:t>Discussion on hallucination &amp; ensuring secure, RAI application in coding.</a:t>
            </a:r>
            <a:endParaRPr/>
          </a:p>
          <a:p>
            <a:pPr indent="-228600" lvl="1" marL="457200" rtl="0" algn="l">
              <a:lnSpc>
                <a:spcPct val="120000"/>
              </a:lnSpc>
              <a:spcBef>
                <a:spcPts val="500"/>
              </a:spcBef>
              <a:spcAft>
                <a:spcPts val="0"/>
              </a:spcAft>
              <a:buClr>
                <a:schemeClr val="dk1"/>
              </a:buClr>
              <a:buSzPts val="1600"/>
              <a:buFont typeface="Noto Sans Symbols"/>
              <a:buChar char="❑"/>
            </a:pPr>
            <a:r>
              <a:rPr b="1" lang="en-US" sz="1600"/>
              <a:t>Responsible AI Use</a:t>
            </a:r>
            <a:endParaRPr/>
          </a:p>
          <a:p>
            <a:pPr indent="-228600" lvl="0" marL="228600" rtl="0" algn="l">
              <a:lnSpc>
                <a:spcPct val="120000"/>
              </a:lnSpc>
              <a:spcBef>
                <a:spcPts val="1000"/>
              </a:spcBef>
              <a:spcAft>
                <a:spcPts val="0"/>
              </a:spcAft>
              <a:buClr>
                <a:schemeClr val="dk1"/>
              </a:buClr>
              <a:buSzPts val="1600"/>
              <a:buFont typeface="Noto Sans Symbols"/>
              <a:buChar char="❑"/>
            </a:pPr>
            <a:r>
              <a:rPr b="1" lang="en-US" sz="1600"/>
              <a:t>Hands-on Prototyping and Techniques</a:t>
            </a:r>
            <a:endParaRPr/>
          </a:p>
          <a:p>
            <a:pPr indent="-285750" lvl="2" marL="514350" rtl="0" algn="l">
              <a:lnSpc>
                <a:spcPct val="120000"/>
              </a:lnSpc>
              <a:spcBef>
                <a:spcPts val="500"/>
              </a:spcBef>
              <a:spcAft>
                <a:spcPts val="0"/>
              </a:spcAft>
              <a:buClr>
                <a:schemeClr val="dk1"/>
              </a:buClr>
              <a:buSzPts val="1600"/>
              <a:buFont typeface="Noto Sans Symbols"/>
              <a:buChar char="❑"/>
            </a:pPr>
            <a:r>
              <a:rPr lang="en-US" sz="1600"/>
              <a:t>Objective - Attendees transform prompts into prototypes using Agentic capabilities of Vibe coding platforms.</a:t>
            </a:r>
            <a:endParaRPr sz="1600"/>
          </a:p>
          <a:p>
            <a:pPr indent="-285750" lvl="2" marL="514350" rtl="0" algn="l">
              <a:lnSpc>
                <a:spcPct val="120000"/>
              </a:lnSpc>
              <a:spcBef>
                <a:spcPts val="500"/>
              </a:spcBef>
              <a:spcAft>
                <a:spcPts val="0"/>
              </a:spcAft>
              <a:buClr>
                <a:schemeClr val="dk1"/>
              </a:buClr>
              <a:buSzPts val="1600"/>
              <a:buFont typeface="Noto Sans Symbols"/>
              <a:buChar char="❑"/>
            </a:pPr>
            <a:r>
              <a:rPr lang="en-US" sz="1600"/>
              <a:t>Example 1 -</a:t>
            </a:r>
            <a:r>
              <a:rPr b="1" lang="en-US" sz="1600"/>
              <a:t>Solving the real-world problems and Innovate with Empathy </a:t>
            </a:r>
            <a:endParaRPr/>
          </a:p>
          <a:p>
            <a:pPr indent="-285750" lvl="2" marL="514350" rtl="0" algn="l">
              <a:lnSpc>
                <a:spcPct val="120000"/>
              </a:lnSpc>
              <a:spcBef>
                <a:spcPts val="500"/>
              </a:spcBef>
              <a:spcAft>
                <a:spcPts val="0"/>
              </a:spcAft>
              <a:buClr>
                <a:schemeClr val="dk1"/>
              </a:buClr>
              <a:buSzPts val="1600"/>
              <a:buFont typeface="Noto Sans Symbols"/>
              <a:buChar char="❑"/>
            </a:pPr>
            <a:r>
              <a:rPr lang="en-US" sz="1600"/>
              <a:t>Example 2 -  </a:t>
            </a:r>
            <a:r>
              <a:rPr b="1" lang="en-US" sz="1600"/>
              <a:t>Build the StudyMate application </a:t>
            </a:r>
            <a:endParaRPr/>
          </a:p>
          <a:p>
            <a:pPr indent="-285750" lvl="2" marL="514350" rtl="0" algn="l">
              <a:lnSpc>
                <a:spcPct val="120000"/>
              </a:lnSpc>
              <a:spcBef>
                <a:spcPts val="500"/>
              </a:spcBef>
              <a:spcAft>
                <a:spcPts val="0"/>
              </a:spcAft>
              <a:buClr>
                <a:schemeClr val="dk1"/>
              </a:buClr>
              <a:buSzPts val="1600"/>
              <a:buFont typeface="Noto Sans Symbols"/>
              <a:buChar char="❑"/>
            </a:pPr>
            <a:r>
              <a:rPr lang="en-US" sz="1600"/>
              <a:t>Example 3 - </a:t>
            </a:r>
            <a:r>
              <a:rPr b="1" lang="en-US"/>
              <a:t>Vibe Coding with Agile Development Way</a:t>
            </a:r>
            <a:endParaRPr/>
          </a:p>
          <a:p>
            <a:pPr indent="-228600" lvl="0" marL="228600" rtl="0" algn="l">
              <a:lnSpc>
                <a:spcPct val="120000"/>
              </a:lnSpc>
              <a:spcBef>
                <a:spcPts val="1000"/>
              </a:spcBef>
              <a:spcAft>
                <a:spcPts val="0"/>
              </a:spcAft>
              <a:buClr>
                <a:schemeClr val="dk1"/>
              </a:buClr>
              <a:buSzPts val="1600"/>
              <a:buFont typeface="Noto Sans Symbols"/>
              <a:buChar char="❑"/>
            </a:pPr>
            <a:r>
              <a:rPr b="1" lang="en-US" sz="1600"/>
              <a:t>Exciting Path ahead and Career Opportunities</a:t>
            </a:r>
            <a:endParaRPr/>
          </a:p>
        </p:txBody>
      </p:sp>
      <p:pic>
        <p:nvPicPr>
          <p:cNvPr descr="Young people in programming school listening to the young, beautiful teacher." id="574" name="Google Shape;574;p4"/>
          <p:cNvPicPr preferRelativeResize="0"/>
          <p:nvPr>
            <p:ph idx="2" type="pic"/>
          </p:nvPr>
        </p:nvPicPr>
        <p:blipFill rotWithShape="1">
          <a:blip r:embed="rId3">
            <a:alphaModFix/>
          </a:blip>
          <a:srcRect b="2" l="30407" r="30013" t="0"/>
          <a:stretch/>
        </p:blipFill>
        <p:spPr>
          <a:xfrm>
            <a:off x="8491126" y="603504"/>
            <a:ext cx="3085177" cy="5202936"/>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73"/>
                                        </p:tgtEl>
                                        <p:attrNameLst>
                                          <p:attrName>style.visibility</p:attrName>
                                        </p:attrNameLst>
                                      </p:cBhvr>
                                      <p:to>
                                        <p:strVal val="visible"/>
                                      </p:to>
                                    </p:set>
                                    <p:animEffect filter="fade" transition="in">
                                      <p:cBhvr>
                                        <p:cTn dur="25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
          <p:cNvSpPr txBox="1"/>
          <p:nvPr>
            <p:ph type="title"/>
          </p:nvPr>
        </p:nvSpPr>
        <p:spPr>
          <a:xfrm>
            <a:off x="731520" y="2596896"/>
            <a:ext cx="8933688" cy="356616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0"/>
              </a:spcBef>
              <a:spcAft>
                <a:spcPts val="0"/>
              </a:spcAft>
              <a:buClr>
                <a:schemeClr val="lt1"/>
              </a:buClr>
              <a:buSzPts val="6000"/>
              <a:buFont typeface="Avenir"/>
              <a:buNone/>
            </a:pPr>
            <a:r>
              <a:rPr lang="en-US"/>
              <a:t>VIBE MODE: ON ! </a:t>
            </a:r>
            <a:br>
              <a:rPr lang="en-US"/>
            </a:br>
            <a:r>
              <a:rPr lang="en-US"/>
              <a:t>LET’S VIBE</a:t>
            </a:r>
            <a:endParaRPr/>
          </a:p>
        </p:txBody>
      </p:sp>
      <p:pic>
        <p:nvPicPr>
          <p:cNvPr descr="I Tested 5 Vibe Coding Tools So You Don ..." id="581" name="Google Shape;581;p5"/>
          <p:cNvPicPr preferRelativeResize="0"/>
          <p:nvPr/>
        </p:nvPicPr>
        <p:blipFill rotWithShape="1">
          <a:blip r:embed="rId3">
            <a:alphaModFix/>
          </a:blip>
          <a:srcRect b="0" l="0" r="0" t="0"/>
          <a:stretch/>
        </p:blipFill>
        <p:spPr>
          <a:xfrm>
            <a:off x="4953000" y="706976"/>
            <a:ext cx="2705100" cy="1514856"/>
          </a:xfrm>
          <a:prstGeom prst="ellipse">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39996c6bab1_0_0"/>
          <p:cNvSpPr/>
          <p:nvPr/>
        </p:nvSpPr>
        <p:spPr>
          <a:xfrm>
            <a:off x="9241882" y="1386587"/>
            <a:ext cx="2809200" cy="4985400"/>
          </a:xfrm>
          <a:prstGeom prst="roundRect">
            <a:avLst>
              <a:gd fmla="val 16667" name="adj"/>
            </a:avLst>
          </a:prstGeom>
          <a:solidFill>
            <a:schemeClr val="lt1"/>
          </a:solidFill>
          <a:ln>
            <a:noFill/>
          </a:ln>
        </p:spPr>
        <p:txBody>
          <a:bodyPr anchorCtr="0" anchor="ctr" bIns="124550" lIns="124550" spcFirstLastPara="1" rIns="124550" wrap="square" tIns="124550">
            <a:noAutofit/>
          </a:bodyPr>
          <a:lstStyle/>
          <a:p>
            <a:pPr indent="0" lvl="0" marL="0" rtl="0" algn="ctr">
              <a:spcBef>
                <a:spcPts val="0"/>
              </a:spcBef>
              <a:spcAft>
                <a:spcPts val="0"/>
              </a:spcAft>
              <a:buNone/>
            </a:pPr>
            <a:r>
              <a:t/>
            </a:r>
            <a:endParaRPr sz="1907"/>
          </a:p>
        </p:txBody>
      </p:sp>
      <p:sp>
        <p:nvSpPr>
          <p:cNvPr id="588" name="Google Shape;588;g39996c6bab1_0_0"/>
          <p:cNvSpPr/>
          <p:nvPr/>
        </p:nvSpPr>
        <p:spPr>
          <a:xfrm>
            <a:off x="6219708" y="1386587"/>
            <a:ext cx="2809200" cy="4985400"/>
          </a:xfrm>
          <a:prstGeom prst="roundRect">
            <a:avLst>
              <a:gd fmla="val 16667" name="adj"/>
            </a:avLst>
          </a:prstGeom>
          <a:solidFill>
            <a:schemeClr val="lt1"/>
          </a:solidFill>
          <a:ln>
            <a:noFill/>
          </a:ln>
        </p:spPr>
        <p:txBody>
          <a:bodyPr anchorCtr="0" anchor="ctr" bIns="124550" lIns="124550" spcFirstLastPara="1" rIns="124550" wrap="square" tIns="124550">
            <a:noAutofit/>
          </a:bodyPr>
          <a:lstStyle/>
          <a:p>
            <a:pPr indent="0" lvl="0" marL="0" rtl="0" algn="ctr">
              <a:spcBef>
                <a:spcPts val="0"/>
              </a:spcBef>
              <a:spcAft>
                <a:spcPts val="0"/>
              </a:spcAft>
              <a:buNone/>
            </a:pPr>
            <a:r>
              <a:t/>
            </a:r>
            <a:endParaRPr sz="1907"/>
          </a:p>
        </p:txBody>
      </p:sp>
      <p:sp>
        <p:nvSpPr>
          <p:cNvPr id="589" name="Google Shape;589;g39996c6bab1_0_0"/>
          <p:cNvSpPr/>
          <p:nvPr/>
        </p:nvSpPr>
        <p:spPr>
          <a:xfrm>
            <a:off x="139218" y="1386587"/>
            <a:ext cx="2809200" cy="4985400"/>
          </a:xfrm>
          <a:prstGeom prst="roundRect">
            <a:avLst>
              <a:gd fmla="val 16667" name="adj"/>
            </a:avLst>
          </a:prstGeom>
          <a:solidFill>
            <a:schemeClr val="lt1"/>
          </a:solidFill>
          <a:ln>
            <a:noFill/>
          </a:ln>
        </p:spPr>
        <p:txBody>
          <a:bodyPr anchorCtr="0" anchor="ctr" bIns="124550" lIns="124550" spcFirstLastPara="1" rIns="124550" wrap="square" tIns="124550">
            <a:noAutofit/>
          </a:bodyPr>
          <a:lstStyle/>
          <a:p>
            <a:pPr indent="0" lvl="0" marL="0" rtl="0" algn="ctr">
              <a:spcBef>
                <a:spcPts val="0"/>
              </a:spcBef>
              <a:spcAft>
                <a:spcPts val="0"/>
              </a:spcAft>
              <a:buNone/>
            </a:pPr>
            <a:r>
              <a:t/>
            </a:r>
            <a:endParaRPr sz="1907"/>
          </a:p>
        </p:txBody>
      </p:sp>
      <p:sp>
        <p:nvSpPr>
          <p:cNvPr id="590" name="Google Shape;590;g39996c6bab1_0_0"/>
          <p:cNvSpPr/>
          <p:nvPr/>
        </p:nvSpPr>
        <p:spPr>
          <a:xfrm>
            <a:off x="3181131" y="1386587"/>
            <a:ext cx="2809200" cy="4985400"/>
          </a:xfrm>
          <a:prstGeom prst="roundRect">
            <a:avLst>
              <a:gd fmla="val 16667" name="adj"/>
            </a:avLst>
          </a:prstGeom>
          <a:solidFill>
            <a:schemeClr val="lt1"/>
          </a:solidFill>
          <a:ln>
            <a:noFill/>
          </a:ln>
        </p:spPr>
        <p:txBody>
          <a:bodyPr anchorCtr="0" anchor="ctr" bIns="124550" lIns="124550" spcFirstLastPara="1" rIns="124550" wrap="square" tIns="124550">
            <a:noAutofit/>
          </a:bodyPr>
          <a:lstStyle/>
          <a:p>
            <a:pPr indent="0" lvl="0" marL="0" rtl="0" algn="ctr">
              <a:spcBef>
                <a:spcPts val="0"/>
              </a:spcBef>
              <a:spcAft>
                <a:spcPts val="0"/>
              </a:spcAft>
              <a:buNone/>
            </a:pPr>
            <a:r>
              <a:t/>
            </a:r>
            <a:endParaRPr sz="1907"/>
          </a:p>
        </p:txBody>
      </p:sp>
      <p:sp>
        <p:nvSpPr>
          <p:cNvPr id="591" name="Google Shape;591;g39996c6bab1_0_0"/>
          <p:cNvSpPr txBox="1"/>
          <p:nvPr/>
        </p:nvSpPr>
        <p:spPr>
          <a:xfrm>
            <a:off x="288798" y="408313"/>
            <a:ext cx="11607000" cy="780000"/>
          </a:xfrm>
          <a:prstGeom prst="rect">
            <a:avLst/>
          </a:prstGeom>
          <a:noFill/>
          <a:ln>
            <a:noFill/>
          </a:ln>
        </p:spPr>
        <p:txBody>
          <a:bodyPr anchorCtr="0" anchor="b" bIns="124550" lIns="124550" spcFirstLastPara="1" rIns="124550" wrap="square" tIns="124550">
            <a:normAutofit fontScale="62500" lnSpcReduction="20000"/>
          </a:bodyPr>
          <a:lstStyle/>
          <a:p>
            <a:pPr indent="0" lvl="0" marL="0" marR="0" rtl="0" algn="l">
              <a:lnSpc>
                <a:spcPct val="110000"/>
              </a:lnSpc>
              <a:spcBef>
                <a:spcPts val="0"/>
              </a:spcBef>
              <a:spcAft>
                <a:spcPts val="0"/>
              </a:spcAft>
              <a:buNone/>
            </a:pPr>
            <a:r>
              <a:rPr lang="en-US" sz="6000">
                <a:solidFill>
                  <a:schemeClr val="lt1"/>
                </a:solidFill>
                <a:latin typeface="Avenir"/>
                <a:ea typeface="Avenir"/>
                <a:cs typeface="Avenir"/>
                <a:sym typeface="Avenir"/>
              </a:rPr>
              <a:t>RESPONSIBLE ENGINEERING</a:t>
            </a:r>
            <a:endParaRPr sz="6000">
              <a:solidFill>
                <a:schemeClr val="lt1"/>
              </a:solidFill>
              <a:latin typeface="Avenir"/>
              <a:ea typeface="Avenir"/>
              <a:cs typeface="Avenir"/>
              <a:sym typeface="Avenir"/>
            </a:endParaRPr>
          </a:p>
        </p:txBody>
      </p:sp>
      <p:sp>
        <p:nvSpPr>
          <p:cNvPr id="592" name="Google Shape;592;g39996c6bab1_0_0"/>
          <p:cNvSpPr txBox="1"/>
          <p:nvPr/>
        </p:nvSpPr>
        <p:spPr>
          <a:xfrm>
            <a:off x="133438" y="2583362"/>
            <a:ext cx="2892000" cy="577800"/>
          </a:xfrm>
          <a:prstGeom prst="rect">
            <a:avLst/>
          </a:prstGeom>
          <a:noFill/>
          <a:ln>
            <a:noFill/>
          </a:ln>
        </p:spPr>
        <p:txBody>
          <a:bodyPr anchorCtr="0" anchor="ctr" bIns="124550" lIns="124550" spcFirstLastPara="1" rIns="124550" wrap="square" tIns="124550">
            <a:noAutofit/>
          </a:bodyPr>
          <a:lstStyle/>
          <a:p>
            <a:pPr indent="0" lvl="0" marL="0" rtl="0" algn="l">
              <a:spcBef>
                <a:spcPts val="0"/>
              </a:spcBef>
              <a:spcAft>
                <a:spcPts val="0"/>
              </a:spcAft>
              <a:buNone/>
            </a:pPr>
            <a:r>
              <a:rPr b="1" lang="en-US" sz="1907">
                <a:solidFill>
                  <a:srgbClr val="000000"/>
                </a:solidFill>
              </a:rPr>
              <a:t>Direction &gt; Instruction</a:t>
            </a:r>
            <a:endParaRPr b="1" sz="1907">
              <a:solidFill>
                <a:srgbClr val="000000"/>
              </a:solidFill>
            </a:endParaRPr>
          </a:p>
        </p:txBody>
      </p:sp>
      <p:sp>
        <p:nvSpPr>
          <p:cNvPr id="593" name="Google Shape;593;g39996c6bab1_0_0"/>
          <p:cNvSpPr txBox="1"/>
          <p:nvPr/>
        </p:nvSpPr>
        <p:spPr>
          <a:xfrm>
            <a:off x="6186458" y="2583378"/>
            <a:ext cx="2892000" cy="577800"/>
          </a:xfrm>
          <a:prstGeom prst="rect">
            <a:avLst/>
          </a:prstGeom>
          <a:noFill/>
          <a:ln>
            <a:noFill/>
          </a:ln>
        </p:spPr>
        <p:txBody>
          <a:bodyPr anchorCtr="0" anchor="ctr" bIns="124550" lIns="124550" spcFirstLastPara="1" rIns="124550" wrap="square" tIns="124550">
            <a:noAutofit/>
          </a:bodyPr>
          <a:lstStyle/>
          <a:p>
            <a:pPr indent="0" lvl="0" marL="0" marR="0" rtl="0" algn="l">
              <a:lnSpc>
                <a:spcPct val="100000"/>
              </a:lnSpc>
              <a:spcBef>
                <a:spcPts val="0"/>
              </a:spcBef>
              <a:spcAft>
                <a:spcPts val="0"/>
              </a:spcAft>
              <a:buNone/>
            </a:pPr>
            <a:r>
              <a:rPr b="1" lang="en-US" sz="1907">
                <a:solidFill>
                  <a:srgbClr val="000000"/>
                </a:solidFill>
              </a:rPr>
              <a:t>Importance of Context</a:t>
            </a:r>
            <a:endParaRPr b="1" sz="1907">
              <a:solidFill>
                <a:srgbClr val="000000"/>
              </a:solidFill>
            </a:endParaRPr>
          </a:p>
        </p:txBody>
      </p:sp>
      <p:sp>
        <p:nvSpPr>
          <p:cNvPr id="594" name="Google Shape;594;g39996c6bab1_0_0"/>
          <p:cNvSpPr txBox="1"/>
          <p:nvPr/>
        </p:nvSpPr>
        <p:spPr>
          <a:xfrm>
            <a:off x="3168724" y="2583378"/>
            <a:ext cx="2809200" cy="577800"/>
          </a:xfrm>
          <a:prstGeom prst="rect">
            <a:avLst/>
          </a:prstGeom>
          <a:noFill/>
          <a:ln>
            <a:noFill/>
          </a:ln>
        </p:spPr>
        <p:txBody>
          <a:bodyPr anchorCtr="0" anchor="ctr" bIns="124550" lIns="124550" spcFirstLastPara="1" rIns="124550" wrap="square" tIns="124550">
            <a:noAutofit/>
          </a:bodyPr>
          <a:lstStyle/>
          <a:p>
            <a:pPr indent="0" lvl="0" marL="0" marR="0" rtl="0" algn="l">
              <a:lnSpc>
                <a:spcPct val="100000"/>
              </a:lnSpc>
              <a:spcBef>
                <a:spcPts val="0"/>
              </a:spcBef>
              <a:spcAft>
                <a:spcPts val="0"/>
              </a:spcAft>
              <a:buNone/>
            </a:pPr>
            <a:r>
              <a:rPr b="1" lang="en-US" sz="1907">
                <a:solidFill>
                  <a:srgbClr val="000000"/>
                </a:solidFill>
              </a:rPr>
              <a:t>Iterative</a:t>
            </a:r>
            <a:r>
              <a:rPr lang="en-US" sz="2451">
                <a:solidFill>
                  <a:srgbClr val="595959"/>
                </a:solidFill>
              </a:rPr>
              <a:t> </a:t>
            </a:r>
            <a:r>
              <a:rPr b="1" lang="en-US" sz="1907">
                <a:solidFill>
                  <a:srgbClr val="000000"/>
                </a:solidFill>
              </a:rPr>
              <a:t>Development</a:t>
            </a:r>
            <a:endParaRPr b="1" sz="1907">
              <a:solidFill>
                <a:srgbClr val="000000"/>
              </a:solidFill>
            </a:endParaRPr>
          </a:p>
        </p:txBody>
      </p:sp>
      <p:sp>
        <p:nvSpPr>
          <p:cNvPr id="595" name="Google Shape;595;g39996c6bab1_0_0"/>
          <p:cNvSpPr txBox="1"/>
          <p:nvPr/>
        </p:nvSpPr>
        <p:spPr>
          <a:xfrm>
            <a:off x="9662006" y="2583378"/>
            <a:ext cx="1968900" cy="577800"/>
          </a:xfrm>
          <a:prstGeom prst="rect">
            <a:avLst/>
          </a:prstGeom>
          <a:noFill/>
          <a:ln>
            <a:noFill/>
          </a:ln>
        </p:spPr>
        <p:txBody>
          <a:bodyPr anchorCtr="0" anchor="ctr" bIns="124550" lIns="124550" spcFirstLastPara="1" rIns="124550" wrap="square" tIns="124550">
            <a:noAutofit/>
          </a:bodyPr>
          <a:lstStyle/>
          <a:p>
            <a:pPr indent="0" lvl="0" marL="0" marR="0" rtl="0" algn="l">
              <a:lnSpc>
                <a:spcPct val="100000"/>
              </a:lnSpc>
              <a:spcBef>
                <a:spcPts val="0"/>
              </a:spcBef>
              <a:spcAft>
                <a:spcPts val="0"/>
              </a:spcAft>
              <a:buNone/>
            </a:pPr>
            <a:r>
              <a:rPr b="1" lang="en-US" sz="1907">
                <a:solidFill>
                  <a:srgbClr val="000000"/>
                </a:solidFill>
              </a:rPr>
              <a:t>Hallucinations</a:t>
            </a:r>
            <a:endParaRPr b="1" sz="1907">
              <a:solidFill>
                <a:srgbClr val="000000"/>
              </a:solidFill>
            </a:endParaRPr>
          </a:p>
        </p:txBody>
      </p:sp>
      <p:sp>
        <p:nvSpPr>
          <p:cNvPr id="596" name="Google Shape;596;g39996c6bab1_0_0"/>
          <p:cNvSpPr txBox="1"/>
          <p:nvPr/>
        </p:nvSpPr>
        <p:spPr>
          <a:xfrm>
            <a:off x="230495" y="3211118"/>
            <a:ext cx="2697900" cy="747600"/>
          </a:xfrm>
          <a:prstGeom prst="rect">
            <a:avLst/>
          </a:prstGeom>
          <a:noFill/>
          <a:ln>
            <a:noFill/>
          </a:ln>
        </p:spPr>
        <p:txBody>
          <a:bodyPr anchorCtr="0" anchor="t" bIns="124550" lIns="124550" spcFirstLastPara="1" rIns="124550" wrap="square" tIns="124550">
            <a:spAutoFit/>
          </a:bodyPr>
          <a:lstStyle/>
          <a:p>
            <a:pPr indent="-250851" lvl="0" marL="233551" rtl="0" algn="l">
              <a:lnSpc>
                <a:spcPct val="115000"/>
              </a:lnSpc>
              <a:spcBef>
                <a:spcPts val="1635"/>
              </a:spcBef>
              <a:spcAft>
                <a:spcPts val="1362"/>
              </a:spcAft>
              <a:buClr>
                <a:srgbClr val="000000"/>
              </a:buClr>
              <a:buSzPts val="1498"/>
              <a:buChar char="●"/>
            </a:pPr>
            <a:r>
              <a:rPr lang="en-US" sz="1498">
                <a:solidFill>
                  <a:srgbClr val="000000"/>
                </a:solidFill>
              </a:rPr>
              <a:t>Not just </a:t>
            </a:r>
            <a:r>
              <a:rPr i="1" lang="en-US" sz="1498">
                <a:solidFill>
                  <a:srgbClr val="000000"/>
                </a:solidFill>
              </a:rPr>
              <a:t>what</a:t>
            </a:r>
            <a:r>
              <a:rPr lang="en-US" sz="1498">
                <a:solidFill>
                  <a:srgbClr val="000000"/>
                </a:solidFill>
              </a:rPr>
              <a:t> AI should do, but </a:t>
            </a:r>
            <a:r>
              <a:rPr i="1" lang="en-US" sz="1498">
                <a:solidFill>
                  <a:srgbClr val="000000"/>
                </a:solidFill>
              </a:rPr>
              <a:t>how</a:t>
            </a:r>
            <a:r>
              <a:rPr lang="en-US" sz="1498">
                <a:solidFill>
                  <a:srgbClr val="000000"/>
                </a:solidFill>
              </a:rPr>
              <a:t> it should do it</a:t>
            </a:r>
            <a:endParaRPr sz="1498">
              <a:solidFill>
                <a:srgbClr val="000000"/>
              </a:solidFill>
            </a:endParaRPr>
          </a:p>
        </p:txBody>
      </p:sp>
      <p:sp>
        <p:nvSpPr>
          <p:cNvPr id="597" name="Google Shape;597;g39996c6bab1_0_0"/>
          <p:cNvSpPr txBox="1"/>
          <p:nvPr/>
        </p:nvSpPr>
        <p:spPr>
          <a:xfrm>
            <a:off x="3249126" y="3211119"/>
            <a:ext cx="2697900" cy="747600"/>
          </a:xfrm>
          <a:prstGeom prst="rect">
            <a:avLst/>
          </a:prstGeom>
          <a:noFill/>
          <a:ln>
            <a:noFill/>
          </a:ln>
        </p:spPr>
        <p:txBody>
          <a:bodyPr anchorCtr="0" anchor="t" bIns="124550" lIns="124550" spcFirstLastPara="1" rIns="124550" wrap="square" tIns="124550">
            <a:spAutoFit/>
          </a:bodyPr>
          <a:lstStyle/>
          <a:p>
            <a:pPr indent="-250851" lvl="0" marL="233551" rtl="0" algn="l">
              <a:lnSpc>
                <a:spcPct val="115000"/>
              </a:lnSpc>
              <a:spcBef>
                <a:spcPts val="1635"/>
              </a:spcBef>
              <a:spcAft>
                <a:spcPts val="1362"/>
              </a:spcAft>
              <a:buClr>
                <a:srgbClr val="000000"/>
              </a:buClr>
              <a:buSzPts val="1498"/>
              <a:buChar char="●"/>
            </a:pPr>
            <a:r>
              <a:rPr lang="en-US" sz="1498">
                <a:solidFill>
                  <a:srgbClr val="000000"/>
                </a:solidFill>
              </a:rPr>
              <a:t>Refine inputs step-by- step, like Agile sprints</a:t>
            </a:r>
            <a:endParaRPr sz="1498">
              <a:solidFill>
                <a:srgbClr val="000000"/>
              </a:solidFill>
            </a:endParaRPr>
          </a:p>
        </p:txBody>
      </p:sp>
      <p:sp>
        <p:nvSpPr>
          <p:cNvPr id="598" name="Google Shape;598;g39996c6bab1_0_0"/>
          <p:cNvSpPr txBox="1"/>
          <p:nvPr/>
        </p:nvSpPr>
        <p:spPr>
          <a:xfrm>
            <a:off x="6324090" y="3211120"/>
            <a:ext cx="2583900" cy="747600"/>
          </a:xfrm>
          <a:prstGeom prst="rect">
            <a:avLst/>
          </a:prstGeom>
          <a:noFill/>
          <a:ln>
            <a:noFill/>
          </a:ln>
        </p:spPr>
        <p:txBody>
          <a:bodyPr anchorCtr="0" anchor="t" bIns="124550" lIns="124550" spcFirstLastPara="1" rIns="124550" wrap="square" tIns="124550">
            <a:spAutoFit/>
          </a:bodyPr>
          <a:lstStyle/>
          <a:p>
            <a:pPr indent="-250851" lvl="0" marL="233551" marR="0" rtl="0" algn="l">
              <a:lnSpc>
                <a:spcPct val="115000"/>
              </a:lnSpc>
              <a:spcBef>
                <a:spcPts val="1635"/>
              </a:spcBef>
              <a:spcAft>
                <a:spcPts val="1362"/>
              </a:spcAft>
              <a:buClr>
                <a:srgbClr val="000000"/>
              </a:buClr>
              <a:buSzPts val="1498"/>
              <a:buChar char="●"/>
            </a:pPr>
            <a:r>
              <a:rPr lang="en-US" sz="1498">
                <a:solidFill>
                  <a:srgbClr val="000000"/>
                </a:solidFill>
              </a:rPr>
              <a:t>Clear, detailed context leads to accurate results</a:t>
            </a:r>
            <a:endParaRPr sz="1498">
              <a:solidFill>
                <a:srgbClr val="000000"/>
              </a:solidFill>
            </a:endParaRPr>
          </a:p>
        </p:txBody>
      </p:sp>
      <p:sp>
        <p:nvSpPr>
          <p:cNvPr id="599" name="Google Shape;599;g39996c6bab1_0_0"/>
          <p:cNvSpPr txBox="1"/>
          <p:nvPr/>
        </p:nvSpPr>
        <p:spPr>
          <a:xfrm>
            <a:off x="9387582" y="3211120"/>
            <a:ext cx="2517900" cy="1012800"/>
          </a:xfrm>
          <a:prstGeom prst="rect">
            <a:avLst/>
          </a:prstGeom>
          <a:noFill/>
          <a:ln>
            <a:noFill/>
          </a:ln>
        </p:spPr>
        <p:txBody>
          <a:bodyPr anchorCtr="0" anchor="t" bIns="124550" lIns="124550" spcFirstLastPara="1" rIns="124550" wrap="square" tIns="124550">
            <a:spAutoFit/>
          </a:bodyPr>
          <a:lstStyle/>
          <a:p>
            <a:pPr indent="-250851" lvl="0" marL="233551" marR="0" rtl="0" algn="l">
              <a:lnSpc>
                <a:spcPct val="115000"/>
              </a:lnSpc>
              <a:spcBef>
                <a:spcPts val="1635"/>
              </a:spcBef>
              <a:spcAft>
                <a:spcPts val="1362"/>
              </a:spcAft>
              <a:buClr>
                <a:srgbClr val="000000"/>
              </a:buClr>
              <a:buSzPts val="1498"/>
              <a:buChar char="●"/>
            </a:pPr>
            <a:r>
              <a:rPr lang="en-US" sz="1498">
                <a:solidFill>
                  <a:srgbClr val="000000"/>
                </a:solidFill>
              </a:rPr>
              <a:t>AI can add details that don’t exist, always verify the output</a:t>
            </a:r>
            <a:endParaRPr sz="1498">
              <a:solidFill>
                <a:srgbClr val="000000"/>
              </a:solidFill>
            </a:endParaRPr>
          </a:p>
        </p:txBody>
      </p:sp>
      <p:pic>
        <p:nvPicPr>
          <p:cNvPr id="600" name="Google Shape;600;g39996c6bab1_0_0"/>
          <p:cNvPicPr preferRelativeResize="0"/>
          <p:nvPr/>
        </p:nvPicPr>
        <p:blipFill>
          <a:blip r:embed="rId3">
            <a:alphaModFix/>
          </a:blip>
          <a:stretch>
            <a:fillRect/>
          </a:stretch>
        </p:blipFill>
        <p:spPr>
          <a:xfrm>
            <a:off x="1170084" y="1728838"/>
            <a:ext cx="676612" cy="676612"/>
          </a:xfrm>
          <a:prstGeom prst="rect">
            <a:avLst/>
          </a:prstGeom>
          <a:noFill/>
          <a:ln>
            <a:noFill/>
          </a:ln>
        </p:spPr>
      </p:pic>
      <p:pic>
        <p:nvPicPr>
          <p:cNvPr id="601" name="Google Shape;601;g39996c6bab1_0_0"/>
          <p:cNvPicPr preferRelativeResize="0"/>
          <p:nvPr/>
        </p:nvPicPr>
        <p:blipFill>
          <a:blip r:embed="rId4">
            <a:alphaModFix/>
          </a:blip>
          <a:stretch>
            <a:fillRect/>
          </a:stretch>
        </p:blipFill>
        <p:spPr>
          <a:xfrm>
            <a:off x="4245745" y="1728857"/>
            <a:ext cx="676612" cy="676612"/>
          </a:xfrm>
          <a:prstGeom prst="rect">
            <a:avLst/>
          </a:prstGeom>
          <a:noFill/>
          <a:ln>
            <a:noFill/>
          </a:ln>
        </p:spPr>
      </p:pic>
      <p:pic>
        <p:nvPicPr>
          <p:cNvPr id="602" name="Google Shape;602;g39996c6bab1_0_0"/>
          <p:cNvPicPr preferRelativeResize="0"/>
          <p:nvPr/>
        </p:nvPicPr>
        <p:blipFill>
          <a:blip r:embed="rId5">
            <a:alphaModFix/>
          </a:blip>
          <a:stretch>
            <a:fillRect/>
          </a:stretch>
        </p:blipFill>
        <p:spPr>
          <a:xfrm>
            <a:off x="7277781" y="1728857"/>
            <a:ext cx="676612" cy="676612"/>
          </a:xfrm>
          <a:prstGeom prst="rect">
            <a:avLst/>
          </a:prstGeom>
          <a:noFill/>
          <a:ln>
            <a:noFill/>
          </a:ln>
        </p:spPr>
      </p:pic>
      <p:pic>
        <p:nvPicPr>
          <p:cNvPr id="603" name="Google Shape;603;g39996c6bab1_0_0"/>
          <p:cNvPicPr preferRelativeResize="0"/>
          <p:nvPr/>
        </p:nvPicPr>
        <p:blipFill>
          <a:blip r:embed="rId6">
            <a:alphaModFix/>
          </a:blip>
          <a:stretch>
            <a:fillRect/>
          </a:stretch>
        </p:blipFill>
        <p:spPr>
          <a:xfrm>
            <a:off x="10326217" y="1728857"/>
            <a:ext cx="676612" cy="676612"/>
          </a:xfrm>
          <a:prstGeom prst="rect">
            <a:avLst/>
          </a:prstGeom>
          <a:noFill/>
          <a:ln>
            <a:noFill/>
          </a:ln>
        </p:spPr>
      </p:pic>
      <p:pic>
        <p:nvPicPr>
          <p:cNvPr id="604" name="Google Shape;604;g39996c6bab1_0_0"/>
          <p:cNvPicPr preferRelativeResize="0"/>
          <p:nvPr/>
        </p:nvPicPr>
        <p:blipFill rotWithShape="1">
          <a:blip r:embed="rId7">
            <a:alphaModFix/>
          </a:blip>
          <a:srcRect b="21062" l="0" r="0" t="17778"/>
          <a:stretch/>
        </p:blipFill>
        <p:spPr>
          <a:xfrm>
            <a:off x="9249351" y="4731587"/>
            <a:ext cx="2809200" cy="1718100"/>
          </a:xfrm>
          <a:prstGeom prst="round2SameRect">
            <a:avLst>
              <a:gd fmla="val 0" name="adj1"/>
              <a:gd fmla="val 21204" name="adj2"/>
            </a:avLst>
          </a:prstGeom>
          <a:noFill/>
          <a:ln>
            <a:noFill/>
          </a:ln>
        </p:spPr>
      </p:pic>
      <p:pic>
        <p:nvPicPr>
          <p:cNvPr id="605" name="Google Shape;605;g39996c6bab1_0_0"/>
          <p:cNvPicPr preferRelativeResize="0"/>
          <p:nvPr/>
        </p:nvPicPr>
        <p:blipFill rotWithShape="1">
          <a:blip r:embed="rId8">
            <a:alphaModFix/>
          </a:blip>
          <a:srcRect b="0" l="8020" r="0" t="0"/>
          <a:stretch/>
        </p:blipFill>
        <p:spPr>
          <a:xfrm>
            <a:off x="6215238" y="4731573"/>
            <a:ext cx="2809200" cy="1718100"/>
          </a:xfrm>
          <a:prstGeom prst="round2SameRect">
            <a:avLst>
              <a:gd fmla="val 0" name="adj1"/>
              <a:gd fmla="val 17782" name="adj2"/>
            </a:avLst>
          </a:prstGeom>
          <a:noFill/>
          <a:ln>
            <a:noFill/>
          </a:ln>
        </p:spPr>
      </p:pic>
      <p:pic>
        <p:nvPicPr>
          <p:cNvPr id="606" name="Google Shape;606;g39996c6bab1_0_0"/>
          <p:cNvPicPr preferRelativeResize="0"/>
          <p:nvPr/>
        </p:nvPicPr>
        <p:blipFill rotWithShape="1">
          <a:blip r:embed="rId9">
            <a:alphaModFix/>
          </a:blip>
          <a:srcRect b="2857" l="0" r="0" t="9222"/>
          <a:stretch/>
        </p:blipFill>
        <p:spPr>
          <a:xfrm>
            <a:off x="147026" y="4731573"/>
            <a:ext cx="2809200" cy="1718100"/>
          </a:xfrm>
          <a:prstGeom prst="round2SameRect">
            <a:avLst>
              <a:gd fmla="val 0" name="adj1"/>
              <a:gd fmla="val 23880" name="adj2"/>
            </a:avLst>
          </a:prstGeom>
          <a:noFill/>
          <a:ln>
            <a:noFill/>
          </a:ln>
        </p:spPr>
      </p:pic>
      <p:pic>
        <p:nvPicPr>
          <p:cNvPr id="607" name="Google Shape;607;g39996c6bab1_0_0"/>
          <p:cNvPicPr preferRelativeResize="0"/>
          <p:nvPr/>
        </p:nvPicPr>
        <p:blipFill rotWithShape="1">
          <a:blip r:embed="rId10">
            <a:alphaModFix/>
          </a:blip>
          <a:srcRect b="0" l="0" r="0" t="8265"/>
          <a:stretch/>
        </p:blipFill>
        <p:spPr>
          <a:xfrm>
            <a:off x="3167313" y="4731573"/>
            <a:ext cx="2809200" cy="1718100"/>
          </a:xfrm>
          <a:prstGeom prst="round2SameRect">
            <a:avLst>
              <a:gd fmla="val 0" name="adj1"/>
              <a:gd fmla="val 19554" name="adj2"/>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
          <p:cNvSpPr txBox="1"/>
          <p:nvPr>
            <p:ph type="title"/>
          </p:nvPr>
        </p:nvSpPr>
        <p:spPr>
          <a:xfrm>
            <a:off x="221338" y="156020"/>
            <a:ext cx="9985248" cy="9601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US" sz="4000"/>
              <a:t>Vibe Coding Tools</a:t>
            </a:r>
            <a:endParaRPr/>
          </a:p>
        </p:txBody>
      </p:sp>
      <p:pic>
        <p:nvPicPr>
          <p:cNvPr descr="What is GitHub Copilot? | ESPC ..." id="613" name="Google Shape;613;p6"/>
          <p:cNvPicPr preferRelativeResize="0"/>
          <p:nvPr>
            <p:ph idx="1" type="body"/>
          </p:nvPr>
        </p:nvPicPr>
        <p:blipFill rotWithShape="1">
          <a:blip r:embed="rId3">
            <a:alphaModFix/>
          </a:blip>
          <a:srcRect b="0" l="16037" r="21610" t="0"/>
          <a:stretch/>
        </p:blipFill>
        <p:spPr>
          <a:xfrm>
            <a:off x="9968165" y="1116140"/>
            <a:ext cx="2002497" cy="1342032"/>
          </a:xfrm>
          <a:prstGeom prst="rect">
            <a:avLst/>
          </a:prstGeom>
          <a:noFill/>
          <a:ln>
            <a:noFill/>
          </a:ln>
        </p:spPr>
      </p:pic>
      <p:pic>
        <p:nvPicPr>
          <p:cNvPr descr="Firebase Studios and Updates" id="614" name="Google Shape;614;p6"/>
          <p:cNvPicPr preferRelativeResize="0"/>
          <p:nvPr/>
        </p:nvPicPr>
        <p:blipFill rotWithShape="1">
          <a:blip r:embed="rId4">
            <a:alphaModFix/>
          </a:blip>
          <a:srcRect b="0" l="0" r="0" t="0"/>
          <a:stretch/>
        </p:blipFill>
        <p:spPr>
          <a:xfrm>
            <a:off x="9968165" y="3936896"/>
            <a:ext cx="1616971" cy="908532"/>
          </a:xfrm>
          <a:prstGeom prst="rect">
            <a:avLst/>
          </a:prstGeom>
          <a:noFill/>
          <a:ln>
            <a:noFill/>
          </a:ln>
        </p:spPr>
      </p:pic>
      <p:pic>
        <p:nvPicPr>
          <p:cNvPr descr="Introducing Lovable 2.0 – now smarter ..." id="615" name="Google Shape;615;p6"/>
          <p:cNvPicPr preferRelativeResize="0"/>
          <p:nvPr/>
        </p:nvPicPr>
        <p:blipFill rotWithShape="1">
          <a:blip r:embed="rId5">
            <a:alphaModFix/>
          </a:blip>
          <a:srcRect b="0" l="0" r="0" t="0"/>
          <a:stretch/>
        </p:blipFill>
        <p:spPr>
          <a:xfrm>
            <a:off x="10098101" y="2722102"/>
            <a:ext cx="1645045" cy="864975"/>
          </a:xfrm>
          <a:prstGeom prst="rect">
            <a:avLst/>
          </a:prstGeom>
          <a:noFill/>
          <a:ln>
            <a:noFill/>
          </a:ln>
        </p:spPr>
      </p:pic>
      <p:pic>
        <p:nvPicPr>
          <p:cNvPr descr="Exploring the Power of Google AI Studio ..." id="616" name="Google Shape;616;p6"/>
          <p:cNvPicPr preferRelativeResize="0"/>
          <p:nvPr/>
        </p:nvPicPr>
        <p:blipFill rotWithShape="1">
          <a:blip r:embed="rId6">
            <a:alphaModFix/>
          </a:blip>
          <a:srcRect b="0" l="0" r="0" t="0"/>
          <a:stretch/>
        </p:blipFill>
        <p:spPr>
          <a:xfrm>
            <a:off x="9968165" y="5257800"/>
            <a:ext cx="1904918" cy="750261"/>
          </a:xfrm>
          <a:prstGeom prst="rect">
            <a:avLst/>
          </a:prstGeom>
          <a:noFill/>
          <a:ln>
            <a:noFill/>
          </a:ln>
        </p:spPr>
      </p:pic>
      <p:pic>
        <p:nvPicPr>
          <p:cNvPr descr="Is Vibe Coding the Future of Software Development? A Deep Dive ..." id="617" name="Google Shape;617;p6"/>
          <p:cNvPicPr preferRelativeResize="0"/>
          <p:nvPr/>
        </p:nvPicPr>
        <p:blipFill rotWithShape="1">
          <a:blip r:embed="rId7">
            <a:alphaModFix/>
          </a:blip>
          <a:srcRect b="8002" l="0" r="0" t="15205"/>
          <a:stretch/>
        </p:blipFill>
        <p:spPr>
          <a:xfrm>
            <a:off x="16043" y="1307592"/>
            <a:ext cx="9780320" cy="50170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
          <p:cNvSpPr txBox="1"/>
          <p:nvPr>
            <p:ph type="title"/>
          </p:nvPr>
        </p:nvSpPr>
        <p:spPr>
          <a:xfrm>
            <a:off x="1033272" y="0"/>
            <a:ext cx="9985248" cy="9601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venir"/>
              <a:buNone/>
            </a:pPr>
            <a:r>
              <a:rPr lang="en-US"/>
              <a:t>Live Prototyping with Vibe Coding Tools </a:t>
            </a:r>
            <a:endParaRPr/>
          </a:p>
        </p:txBody>
      </p:sp>
      <p:sp>
        <p:nvSpPr>
          <p:cNvPr id="623" name="Google Shape;623;p7"/>
          <p:cNvSpPr txBox="1"/>
          <p:nvPr>
            <p:ph idx="1" type="body"/>
          </p:nvPr>
        </p:nvSpPr>
        <p:spPr>
          <a:xfrm>
            <a:off x="762000" y="1295400"/>
            <a:ext cx="11125200" cy="4572000"/>
          </a:xfrm>
          <a:prstGeom prst="rect">
            <a:avLst/>
          </a:prstGeom>
          <a:noFill/>
          <a:ln>
            <a:noFill/>
          </a:ln>
        </p:spPr>
        <p:txBody>
          <a:bodyPr anchorCtr="0" anchor="t" bIns="45700" lIns="91425" spcFirstLastPara="1" rIns="91425" wrap="square" tIns="45700">
            <a:normAutofit/>
          </a:bodyPr>
          <a:lstStyle/>
          <a:p>
            <a:pPr indent="-285750" lvl="2" marL="514350" rtl="0" algn="l">
              <a:lnSpc>
                <a:spcPct val="150000"/>
              </a:lnSpc>
              <a:spcBef>
                <a:spcPts val="0"/>
              </a:spcBef>
              <a:spcAft>
                <a:spcPts val="0"/>
              </a:spcAft>
              <a:buClr>
                <a:schemeClr val="dk1"/>
              </a:buClr>
              <a:buSzPts val="1800"/>
              <a:buFont typeface="Noto Sans Symbols"/>
              <a:buChar char="❑"/>
            </a:pPr>
            <a:r>
              <a:rPr b="1" lang="en-US" sz="1800"/>
              <a:t>Workshop Objective </a:t>
            </a:r>
            <a:endParaRPr/>
          </a:p>
          <a:p>
            <a:pPr indent="-285750" lvl="3" marL="742950" rtl="0" algn="l">
              <a:lnSpc>
                <a:spcPct val="150000"/>
              </a:lnSpc>
              <a:spcBef>
                <a:spcPts val="500"/>
              </a:spcBef>
              <a:spcAft>
                <a:spcPts val="0"/>
              </a:spcAft>
              <a:buClr>
                <a:schemeClr val="dk1"/>
              </a:buClr>
              <a:buSzPts val="1800"/>
              <a:buFont typeface="Noto Sans Symbols"/>
              <a:buChar char="❑"/>
            </a:pPr>
            <a:r>
              <a:rPr lang="en-US" sz="1800"/>
              <a:t>Attendees transform prompts into prototypes using Agentic capabilities of Vibe coding platforms.</a:t>
            </a:r>
            <a:endParaRPr/>
          </a:p>
          <a:p>
            <a:pPr indent="-285750" lvl="2" marL="514350" rtl="0" algn="l">
              <a:lnSpc>
                <a:spcPct val="150000"/>
              </a:lnSpc>
              <a:spcBef>
                <a:spcPts val="500"/>
              </a:spcBef>
              <a:spcAft>
                <a:spcPts val="0"/>
              </a:spcAft>
              <a:buClr>
                <a:schemeClr val="dk1"/>
              </a:buClr>
              <a:buSzPts val="1800"/>
              <a:buFont typeface="Noto Sans Symbols"/>
              <a:buChar char="❑"/>
            </a:pPr>
            <a:r>
              <a:rPr lang="en-US" sz="1800"/>
              <a:t>Example 1 </a:t>
            </a:r>
            <a:endParaRPr/>
          </a:p>
          <a:p>
            <a:pPr indent="-285750" lvl="3" marL="742950" rtl="0" algn="l">
              <a:lnSpc>
                <a:spcPct val="150000"/>
              </a:lnSpc>
              <a:spcBef>
                <a:spcPts val="500"/>
              </a:spcBef>
              <a:spcAft>
                <a:spcPts val="0"/>
              </a:spcAft>
              <a:buClr>
                <a:schemeClr val="dk1"/>
              </a:buClr>
              <a:buSzPts val="1800"/>
              <a:buFont typeface="Noto Sans Symbols"/>
              <a:buChar char="❑"/>
            </a:pPr>
            <a:r>
              <a:rPr b="1" lang="en-US" sz="1800"/>
              <a:t>Solving the real-world problems and Innovate with Empathy </a:t>
            </a:r>
            <a:endParaRPr/>
          </a:p>
          <a:p>
            <a:pPr indent="-285750" lvl="2" marL="514350" rtl="0" algn="l">
              <a:lnSpc>
                <a:spcPct val="150000"/>
              </a:lnSpc>
              <a:spcBef>
                <a:spcPts val="500"/>
              </a:spcBef>
              <a:spcAft>
                <a:spcPts val="0"/>
              </a:spcAft>
              <a:buClr>
                <a:schemeClr val="dk1"/>
              </a:buClr>
              <a:buSzPts val="1800"/>
              <a:buFont typeface="Noto Sans Symbols"/>
              <a:buChar char="❑"/>
            </a:pPr>
            <a:r>
              <a:rPr lang="en-US" sz="1800"/>
              <a:t>Example 2 </a:t>
            </a:r>
            <a:endParaRPr/>
          </a:p>
          <a:p>
            <a:pPr indent="-285750" lvl="3" marL="742950" rtl="0" algn="l">
              <a:lnSpc>
                <a:spcPct val="150000"/>
              </a:lnSpc>
              <a:spcBef>
                <a:spcPts val="500"/>
              </a:spcBef>
              <a:spcAft>
                <a:spcPts val="0"/>
              </a:spcAft>
              <a:buClr>
                <a:schemeClr val="dk1"/>
              </a:buClr>
              <a:buSzPts val="1800"/>
              <a:buFont typeface="Noto Sans Symbols"/>
              <a:buChar char="❑"/>
            </a:pPr>
            <a:r>
              <a:rPr b="1" lang="en-US" sz="1800"/>
              <a:t>Build the “StudyMate” application </a:t>
            </a:r>
            <a:endParaRPr/>
          </a:p>
          <a:p>
            <a:pPr indent="-285750" lvl="2" marL="514350" rtl="0" algn="l">
              <a:lnSpc>
                <a:spcPct val="150000"/>
              </a:lnSpc>
              <a:spcBef>
                <a:spcPts val="500"/>
              </a:spcBef>
              <a:spcAft>
                <a:spcPts val="0"/>
              </a:spcAft>
              <a:buClr>
                <a:schemeClr val="dk1"/>
              </a:buClr>
              <a:buSzPts val="1800"/>
              <a:buFont typeface="Noto Sans Symbols"/>
              <a:buChar char="❑"/>
            </a:pPr>
            <a:r>
              <a:rPr lang="en-US" sz="1800"/>
              <a:t>Example 3 </a:t>
            </a:r>
            <a:endParaRPr/>
          </a:p>
          <a:p>
            <a:pPr indent="-285750" lvl="3" marL="742950" rtl="0" algn="l">
              <a:lnSpc>
                <a:spcPct val="150000"/>
              </a:lnSpc>
              <a:spcBef>
                <a:spcPts val="500"/>
              </a:spcBef>
              <a:spcAft>
                <a:spcPts val="0"/>
              </a:spcAft>
              <a:buClr>
                <a:schemeClr val="dk1"/>
              </a:buClr>
              <a:buSzPts val="1600"/>
              <a:buFont typeface="Noto Sans Symbols"/>
              <a:buChar char="❑"/>
            </a:pPr>
            <a:r>
              <a:rPr b="1" lang="en-US" sz="1600"/>
              <a:t>Vibe Coding with Agile Development Way</a:t>
            </a:r>
            <a:endParaRPr sz="1600"/>
          </a:p>
          <a:p>
            <a:pPr indent="-127000" lvl="0" marL="228600" rtl="0" algn="l">
              <a:lnSpc>
                <a:spcPct val="150000"/>
              </a:lnSpc>
              <a:spcBef>
                <a:spcPts val="1000"/>
              </a:spcBef>
              <a:spcAft>
                <a:spcPts val="0"/>
              </a:spcAft>
              <a:buClr>
                <a:schemeClr val="dk1"/>
              </a:buClr>
              <a:buSzPts val="1600"/>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
          <p:cNvSpPr txBox="1"/>
          <p:nvPr>
            <p:ph type="ctrTitle"/>
          </p:nvPr>
        </p:nvSpPr>
        <p:spPr>
          <a:xfrm>
            <a:off x="237744" y="850392"/>
            <a:ext cx="3496056" cy="303580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400"/>
              <a:buFont typeface="Arial"/>
              <a:buNone/>
            </a:pPr>
            <a:r>
              <a:rPr lang="en-US" sz="2400">
                <a:latin typeface="Arial"/>
                <a:ea typeface="Arial"/>
                <a:cs typeface="Arial"/>
                <a:sym typeface="Arial"/>
              </a:rPr>
              <a:t>SOLVING THE REAL-WORLD PROBLEMS AND INNOVATE WITH EMPATHY </a:t>
            </a:r>
            <a:endParaRPr/>
          </a:p>
        </p:txBody>
      </p:sp>
      <p:sp>
        <p:nvSpPr>
          <p:cNvPr id="629" name="Google Shape;629;p8"/>
          <p:cNvSpPr txBox="1"/>
          <p:nvPr>
            <p:ph idx="1" type="subTitle"/>
          </p:nvPr>
        </p:nvSpPr>
        <p:spPr>
          <a:xfrm>
            <a:off x="228600" y="5001768"/>
            <a:ext cx="3310128" cy="1490472"/>
          </a:xfrm>
          <a:prstGeom prst="rect">
            <a:avLst/>
          </a:prstGeom>
          <a:noFill/>
          <a:ln>
            <a:noFill/>
          </a:ln>
        </p:spPr>
        <p:txBody>
          <a:bodyPr anchorCtr="0" anchor="ctr"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rPr b="1" lang="en-US" sz="2000"/>
              <a:t>EXAMPLE 1  </a:t>
            </a:r>
            <a:endParaRPr/>
          </a:p>
          <a:p>
            <a:pPr indent="0" lvl="0" marL="0" rtl="0" algn="ctr">
              <a:lnSpc>
                <a:spcPct val="120000"/>
              </a:lnSpc>
              <a:spcBef>
                <a:spcPts val="1000"/>
              </a:spcBef>
              <a:spcAft>
                <a:spcPts val="0"/>
              </a:spcAft>
              <a:buClr>
                <a:schemeClr val="lt1"/>
              </a:buClr>
              <a:buSzPts val="2000"/>
              <a:buNone/>
            </a:pPr>
            <a:r>
              <a:rPr b="1" lang="en-US" sz="2000"/>
              <a:t>AGRI DIRECT</a:t>
            </a:r>
            <a:endParaRPr/>
          </a:p>
        </p:txBody>
      </p:sp>
      <p:pic>
        <p:nvPicPr>
          <p:cNvPr descr="A screenshot of a computer&#10;&#10;AI-generated content may be incorrect." id="630" name="Google Shape;630;p8"/>
          <p:cNvPicPr preferRelativeResize="0"/>
          <p:nvPr>
            <p:ph idx="2" type="pic"/>
          </p:nvPr>
        </p:nvPicPr>
        <p:blipFill rotWithShape="1">
          <a:blip r:embed="rId3">
            <a:alphaModFix/>
          </a:blip>
          <a:srcRect b="2" l="0" r="17885" t="0"/>
          <a:stretch/>
        </p:blipFill>
        <p:spPr>
          <a:xfrm>
            <a:off x="4076700" y="10"/>
            <a:ext cx="8115300" cy="68684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Rise">
  <a:themeElements>
    <a:clrScheme name="GradientRise">
      <a:dk1>
        <a:srgbClr val="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radientRise">
  <a:themeElements>
    <a:clrScheme name="GradientRise">
      <a:dk1>
        <a:srgbClr val="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2025-08-21T17:09:02Z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